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80" r:id="rId2"/>
    <p:sldMasterId id="2147483686" r:id="rId3"/>
  </p:sldMasterIdLst>
  <p:notesMasterIdLst>
    <p:notesMasterId r:id="rId20"/>
  </p:notesMasterIdLst>
  <p:sldIdLst>
    <p:sldId id="257" r:id="rId4"/>
    <p:sldId id="796" r:id="rId5"/>
    <p:sldId id="951" r:id="rId6"/>
    <p:sldId id="300" r:id="rId7"/>
    <p:sldId id="952" r:id="rId8"/>
    <p:sldId id="295" r:id="rId9"/>
    <p:sldId id="959" r:id="rId10"/>
    <p:sldId id="960" r:id="rId11"/>
    <p:sldId id="963" r:id="rId12"/>
    <p:sldId id="964" r:id="rId13"/>
    <p:sldId id="953" r:id="rId14"/>
    <p:sldId id="311" r:id="rId15"/>
    <p:sldId id="954" r:id="rId16"/>
    <p:sldId id="961" r:id="rId17"/>
    <p:sldId id="318" r:id="rId18"/>
    <p:sldId id="962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华文中宋" panose="02010600040101010101" pitchFamily="2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站酷快乐体2016修订版" panose="02010600030101010101" pitchFamily="2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38" autoAdjust="0"/>
  </p:normalViewPr>
  <p:slideViewPr>
    <p:cSldViewPr snapToGrid="0">
      <p:cViewPr varScale="1">
        <p:scale>
          <a:sx n="106" d="100"/>
          <a:sy n="106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FE7A7-54E0-4926-B054-A0DADF83CD78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BA629-FF53-4D57-8F4C-8F17FA1746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D8AB2E-B972-4F63-8917-8AA4D44F90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971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D8AB2E-B972-4F63-8917-8AA4D44F90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922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069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D8AB2E-B972-4F63-8917-8AA4D44F90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81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650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560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D8AB2E-B972-4F63-8917-8AA4D44F90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62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D8AB2E-B972-4F63-8917-8AA4D44F90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083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03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D8AB2E-B972-4F63-8917-8AA4D44F90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866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707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105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012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602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596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1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673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089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5D1DC36-B914-42C3-8AA8-8F89DC05B998}"/>
              </a:ext>
            </a:extLst>
          </p:cNvPr>
          <p:cNvSpPr/>
          <p:nvPr userDrawn="1"/>
        </p:nvSpPr>
        <p:spPr>
          <a:xfrm>
            <a:off x="0" y="-26809"/>
            <a:ext cx="12192000" cy="6884809"/>
          </a:xfrm>
          <a:prstGeom prst="rect">
            <a:avLst/>
          </a:prstGeom>
          <a:solidFill>
            <a:srgbClr val="166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剪去对角 21">
            <a:extLst>
              <a:ext uri="{FF2B5EF4-FFF2-40B4-BE49-F238E27FC236}">
                <a16:creationId xmlns:a16="http://schemas.microsoft.com/office/drawing/2014/main" id="{3E2F5B59-5CD3-4301-B154-3495E6B3A8DE}"/>
              </a:ext>
            </a:extLst>
          </p:cNvPr>
          <p:cNvSpPr/>
          <p:nvPr userDrawn="1"/>
        </p:nvSpPr>
        <p:spPr>
          <a:xfrm flipH="1" flipV="1">
            <a:off x="387431" y="384977"/>
            <a:ext cx="11448566" cy="6115809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FCFED">
                <a:alpha val="20000"/>
              </a:srgb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2D05688-A0BE-4156-885E-189917571774}"/>
              </a:ext>
            </a:extLst>
          </p:cNvPr>
          <p:cNvGrpSpPr/>
          <p:nvPr userDrawn="1"/>
        </p:nvGrpSpPr>
        <p:grpSpPr>
          <a:xfrm>
            <a:off x="368703" y="384977"/>
            <a:ext cx="2324103" cy="2132215"/>
            <a:chOff x="0" y="0"/>
            <a:chExt cx="3336146" cy="306070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602525A-7E19-47E8-A117-7D53F7202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FDF6857-9002-4FCF-81BC-E3641055A34C}"/>
                </a:ext>
              </a:extLst>
            </p:cNvPr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27" name="直角三角形 26">
                <a:extLst>
                  <a:ext uri="{FF2B5EF4-FFF2-40B4-BE49-F238E27FC236}">
                    <a16:creationId xmlns:a16="http://schemas.microsoft.com/office/drawing/2014/main" id="{334EDFBF-21BB-4181-B121-051B0B447BE0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637AAF0D-39C7-4B9D-A5E5-B3782A434FF6}"/>
                  </a:ext>
                </a:extLst>
              </p:cNvPr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平行四边形 28">
                <a:extLst>
                  <a:ext uri="{FF2B5EF4-FFF2-40B4-BE49-F238E27FC236}">
                    <a16:creationId xmlns:a16="http://schemas.microsoft.com/office/drawing/2014/main" id="{06FB9E34-541D-4CC6-91A7-6675D8E4479B}"/>
                  </a:ext>
                </a:extLst>
              </p:cNvPr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5BB85C6F-03EF-4CD1-8CAE-300E656F2341}"/>
                  </a:ext>
                </a:extLst>
              </p:cNvPr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B7CBE96-8FD6-42E3-8185-72FBC86EDCB5}"/>
              </a:ext>
            </a:extLst>
          </p:cNvPr>
          <p:cNvGrpSpPr/>
          <p:nvPr userDrawn="1"/>
        </p:nvGrpSpPr>
        <p:grpSpPr>
          <a:xfrm flipH="1" flipV="1">
            <a:off x="9512216" y="4368571"/>
            <a:ext cx="2324103" cy="2132215"/>
            <a:chOff x="0" y="0"/>
            <a:chExt cx="3336146" cy="3060700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8881AE3-7CBD-4768-834D-F3100994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A8B61C1-295E-491D-BCDA-0CFDA78E316E}"/>
                </a:ext>
              </a:extLst>
            </p:cNvPr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34" name="直角三角形 33">
                <a:extLst>
                  <a:ext uri="{FF2B5EF4-FFF2-40B4-BE49-F238E27FC236}">
                    <a16:creationId xmlns:a16="http://schemas.microsoft.com/office/drawing/2014/main" id="{93AD6555-FBF4-47DB-8F90-3E84F1EBB1B0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id="{AD58F084-C4B5-4127-A3C8-0C2F1BC820AB}"/>
                  </a:ext>
                </a:extLst>
              </p:cNvPr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D461A1F1-F65D-4F10-8BF4-56B8D3B46869}"/>
                  </a:ext>
                </a:extLst>
              </p:cNvPr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104FF62B-1A92-4A34-AC7E-2FAE3D9F42FA}"/>
                  </a:ext>
                </a:extLst>
              </p:cNvPr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524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剪去对角 22">
            <a:extLst>
              <a:ext uri="{FF2B5EF4-FFF2-40B4-BE49-F238E27FC236}">
                <a16:creationId xmlns:a16="http://schemas.microsoft.com/office/drawing/2014/main" id="{95EE0CB9-6189-4F3F-B715-ECAE0F858EC6}"/>
              </a:ext>
            </a:extLst>
          </p:cNvPr>
          <p:cNvSpPr/>
          <p:nvPr userDrawn="1"/>
        </p:nvSpPr>
        <p:spPr>
          <a:xfrm flipH="1" flipV="1">
            <a:off x="387431" y="384977"/>
            <a:ext cx="11448566" cy="6115809"/>
          </a:xfrm>
          <a:prstGeom prst="snip2DiagRect">
            <a:avLst>
              <a:gd name="adj1" fmla="val 0"/>
              <a:gd name="adj2" fmla="val 4956"/>
            </a:avLst>
          </a:prstGeom>
          <a:solidFill>
            <a:srgbClr val="1974A2"/>
          </a:solidFill>
          <a:ln w="12700">
            <a:solidFill>
              <a:srgbClr val="7ECFED">
                <a:alpha val="2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03DC2F3-91A1-43E1-844F-758F97DE4745}"/>
              </a:ext>
            </a:extLst>
          </p:cNvPr>
          <p:cNvGrpSpPr/>
          <p:nvPr userDrawn="1"/>
        </p:nvGrpSpPr>
        <p:grpSpPr>
          <a:xfrm>
            <a:off x="-3" y="1"/>
            <a:ext cx="2166277" cy="1987420"/>
            <a:chOff x="0" y="0"/>
            <a:chExt cx="3336146" cy="30607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35D3DE3-1244-4057-B522-6D726849D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A763764-07B6-4040-B10F-603080B2FA81}"/>
                </a:ext>
              </a:extLst>
            </p:cNvPr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1" name="直角三角形 10">
                <a:extLst>
                  <a:ext uri="{FF2B5EF4-FFF2-40B4-BE49-F238E27FC236}">
                    <a16:creationId xmlns:a16="http://schemas.microsoft.com/office/drawing/2014/main" id="{5E80730B-E9C9-4E6C-A92A-850A0352C3FC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14563337-93E8-4CB2-AFDF-F15A3C9EA31D}"/>
                  </a:ext>
                </a:extLst>
              </p:cNvPr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F3D9B1C1-61A4-4C47-80D0-5233627CEEEC}"/>
                  </a:ext>
                </a:extLst>
              </p:cNvPr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F4BAA035-7E5D-4CEC-878F-420A00879E1C}"/>
                  </a:ext>
                </a:extLst>
              </p:cNvPr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962F6F0-AAD8-43DC-9FFC-EAB57A75C8BE}"/>
              </a:ext>
            </a:extLst>
          </p:cNvPr>
          <p:cNvGrpSpPr/>
          <p:nvPr userDrawn="1"/>
        </p:nvGrpSpPr>
        <p:grpSpPr>
          <a:xfrm flipH="1" flipV="1">
            <a:off x="10025723" y="4870580"/>
            <a:ext cx="2166277" cy="1987420"/>
            <a:chOff x="0" y="0"/>
            <a:chExt cx="3336146" cy="306070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9B3F3EF-70A2-4440-B7DC-E5FA727C0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66B3ADE-3E10-4B2C-A99D-0A98542F9BFB}"/>
                </a:ext>
              </a:extLst>
            </p:cNvPr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8" name="直角三角形 17">
                <a:extLst>
                  <a:ext uri="{FF2B5EF4-FFF2-40B4-BE49-F238E27FC236}">
                    <a16:creationId xmlns:a16="http://schemas.microsoft.com/office/drawing/2014/main" id="{17845AA5-35CC-4569-AE98-CA80C969CCB7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63970F3C-38A1-42E2-BC85-4A498174727F}"/>
                  </a:ext>
                </a:extLst>
              </p:cNvPr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95CE12E1-0FF1-4020-AF8A-2D6A3C592A8E}"/>
                  </a:ext>
                </a:extLst>
              </p:cNvPr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D4E6E38B-42B8-4B8E-8DAA-6FC1A80C2A1F}"/>
                  </a:ext>
                </a:extLst>
              </p:cNvPr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9328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: 剪去对角 38">
            <a:extLst>
              <a:ext uri="{FF2B5EF4-FFF2-40B4-BE49-F238E27FC236}">
                <a16:creationId xmlns:a16="http://schemas.microsoft.com/office/drawing/2014/main" id="{464ACB94-02C7-4564-A76E-9DD429CF9034}"/>
              </a:ext>
            </a:extLst>
          </p:cNvPr>
          <p:cNvSpPr/>
          <p:nvPr userDrawn="1"/>
        </p:nvSpPr>
        <p:spPr>
          <a:xfrm rot="5400000" flipH="1" flipV="1">
            <a:off x="3772330" y="-2661652"/>
            <a:ext cx="4667148" cy="12211812"/>
          </a:xfrm>
          <a:prstGeom prst="snip2DiagRect">
            <a:avLst>
              <a:gd name="adj1" fmla="val 0"/>
              <a:gd name="adj2" fmla="val 3731"/>
            </a:avLst>
          </a:prstGeom>
          <a:solidFill>
            <a:srgbClr val="1974A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962F6F0-AAD8-43DC-9FFC-EAB57A75C8BE}"/>
              </a:ext>
            </a:extLst>
          </p:cNvPr>
          <p:cNvGrpSpPr/>
          <p:nvPr userDrawn="1"/>
        </p:nvGrpSpPr>
        <p:grpSpPr>
          <a:xfrm flipH="1" flipV="1">
            <a:off x="10025723" y="4870580"/>
            <a:ext cx="2166277" cy="1987420"/>
            <a:chOff x="0" y="0"/>
            <a:chExt cx="3336146" cy="306070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9B3F3EF-70A2-4440-B7DC-E5FA727C0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66B3ADE-3E10-4B2C-A99D-0A98542F9BFB}"/>
                </a:ext>
              </a:extLst>
            </p:cNvPr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18" name="直角三角形 17">
                <a:extLst>
                  <a:ext uri="{FF2B5EF4-FFF2-40B4-BE49-F238E27FC236}">
                    <a16:creationId xmlns:a16="http://schemas.microsoft.com/office/drawing/2014/main" id="{17845AA5-35CC-4569-AE98-CA80C969CCB7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63970F3C-38A1-42E2-BC85-4A498174727F}"/>
                  </a:ext>
                </a:extLst>
              </p:cNvPr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95CE12E1-0FF1-4020-AF8A-2D6A3C592A8E}"/>
                  </a:ext>
                </a:extLst>
              </p:cNvPr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D4E6E38B-42B8-4B8E-8DAA-6FC1A80C2A1F}"/>
                  </a:ext>
                </a:extLst>
              </p:cNvPr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570092B-6DAD-4C22-B2B2-D62A437B8415}"/>
              </a:ext>
            </a:extLst>
          </p:cNvPr>
          <p:cNvGrpSpPr/>
          <p:nvPr userDrawn="1"/>
        </p:nvGrpSpPr>
        <p:grpSpPr>
          <a:xfrm>
            <a:off x="0" y="0"/>
            <a:ext cx="2166277" cy="1987420"/>
            <a:chOff x="0" y="0"/>
            <a:chExt cx="3336146" cy="3060700"/>
          </a:xfrm>
        </p:grpSpPr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7469BDCB-B74B-4295-9C10-48D5478EE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3950679-A9F7-4AE6-BDA1-E6D8FFCDC994}"/>
                </a:ext>
              </a:extLst>
            </p:cNvPr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45" name="直角三角形 44">
                <a:extLst>
                  <a:ext uri="{FF2B5EF4-FFF2-40B4-BE49-F238E27FC236}">
                    <a16:creationId xmlns:a16="http://schemas.microsoft.com/office/drawing/2014/main" id="{12F301D5-36B1-476A-94F1-87EC864448EC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id="{F0CE8A56-8076-47FE-A8D2-D3F4DC7A1D3C}"/>
                  </a:ext>
                </a:extLst>
              </p:cNvPr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id="{0098CDF6-3915-46B9-B8A9-987EC22E0ED8}"/>
                  </a:ext>
                </a:extLst>
              </p:cNvPr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平行四边形 47">
                <a:extLst>
                  <a:ext uri="{FF2B5EF4-FFF2-40B4-BE49-F238E27FC236}">
                    <a16:creationId xmlns:a16="http://schemas.microsoft.com/office/drawing/2014/main" id="{56901AA5-1125-492B-80CC-12DC51B858B2}"/>
                  </a:ext>
                </a:extLst>
              </p:cNvPr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2" name="矩形: 剪去对角 21">
            <a:extLst>
              <a:ext uri="{FF2B5EF4-FFF2-40B4-BE49-F238E27FC236}">
                <a16:creationId xmlns:a16="http://schemas.microsoft.com/office/drawing/2014/main" id="{133F1FF8-D694-462C-9A20-1E4B7890B3E4}"/>
              </a:ext>
            </a:extLst>
          </p:cNvPr>
          <p:cNvSpPr/>
          <p:nvPr userDrawn="1"/>
        </p:nvSpPr>
        <p:spPr>
          <a:xfrm flipH="1" flipV="1">
            <a:off x="328080" y="1427140"/>
            <a:ext cx="11535840" cy="4049731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FCFED">
                <a:alpha val="20000"/>
              </a:srgbClr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571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剪去对角 35">
            <a:extLst>
              <a:ext uri="{FF2B5EF4-FFF2-40B4-BE49-F238E27FC236}">
                <a16:creationId xmlns:a16="http://schemas.microsoft.com/office/drawing/2014/main" id="{DD792382-CE07-484F-A0C5-219D6371979D}"/>
              </a:ext>
            </a:extLst>
          </p:cNvPr>
          <p:cNvSpPr/>
          <p:nvPr userDrawn="1"/>
        </p:nvSpPr>
        <p:spPr>
          <a:xfrm flipH="1" flipV="1">
            <a:off x="208120" y="188425"/>
            <a:ext cx="11801155" cy="6517173"/>
          </a:xfrm>
          <a:prstGeom prst="snip2DiagRect">
            <a:avLst>
              <a:gd name="adj1" fmla="val 0"/>
              <a:gd name="adj2" fmla="val 4956"/>
            </a:avLst>
          </a:prstGeom>
          <a:solidFill>
            <a:schemeClr val="bg1"/>
          </a:solidFill>
          <a:ln w="12700">
            <a:solidFill>
              <a:srgbClr val="7ECFED">
                <a:alpha val="2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AF55AB6-E0E1-419F-9954-67E6673673C8}"/>
              </a:ext>
            </a:extLst>
          </p:cNvPr>
          <p:cNvGrpSpPr/>
          <p:nvPr userDrawn="1"/>
        </p:nvGrpSpPr>
        <p:grpSpPr>
          <a:xfrm flipH="1" flipV="1">
            <a:off x="10985499" y="5752290"/>
            <a:ext cx="1206500" cy="1106886"/>
            <a:chOff x="0" y="0"/>
            <a:chExt cx="3336146" cy="30607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968368A-E5C2-4F4A-9FF2-80076FAD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A6C2BE6-C592-4848-B680-F7601A9A6072}"/>
                </a:ext>
              </a:extLst>
            </p:cNvPr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20" name="直角三角形 19">
                <a:extLst>
                  <a:ext uri="{FF2B5EF4-FFF2-40B4-BE49-F238E27FC236}">
                    <a16:creationId xmlns:a16="http://schemas.microsoft.com/office/drawing/2014/main" id="{57200FB3-9DCA-4B2F-8CD0-5E039692F027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D19D8A16-80F6-4A3F-8941-1BB23D77F1F8}"/>
                  </a:ext>
                </a:extLst>
              </p:cNvPr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7000123D-359C-44D0-890A-C1EC0DAEB558}"/>
                  </a:ext>
                </a:extLst>
              </p:cNvPr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BE6DFBCF-90C2-46E6-9168-EB435481F712}"/>
                  </a:ext>
                </a:extLst>
              </p:cNvPr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AF5696C-147C-40A5-9DD0-75ABBB6AA487}"/>
              </a:ext>
            </a:extLst>
          </p:cNvPr>
          <p:cNvGrpSpPr/>
          <p:nvPr userDrawn="1"/>
        </p:nvGrpSpPr>
        <p:grpSpPr>
          <a:xfrm>
            <a:off x="0" y="0"/>
            <a:ext cx="1206500" cy="1106886"/>
            <a:chOff x="0" y="0"/>
            <a:chExt cx="3336146" cy="30607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BF3F9A6-C122-4294-A096-EC0B0066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28" y="2170"/>
              <a:ext cx="2706118" cy="2465259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A670319-8C27-49AF-B16A-D3B3AF64587F}"/>
                </a:ext>
              </a:extLst>
            </p:cNvPr>
            <p:cNvGrpSpPr/>
            <p:nvPr/>
          </p:nvGrpSpPr>
          <p:grpSpPr>
            <a:xfrm>
              <a:off x="0" y="0"/>
              <a:ext cx="1983086" cy="3060700"/>
              <a:chOff x="0" y="0"/>
              <a:chExt cx="1983086" cy="3060700"/>
            </a:xfrm>
          </p:grpSpPr>
          <p:sp>
            <p:nvSpPr>
              <p:cNvPr id="32" name="直角三角形 31">
                <a:extLst>
                  <a:ext uri="{FF2B5EF4-FFF2-40B4-BE49-F238E27FC236}">
                    <a16:creationId xmlns:a16="http://schemas.microsoft.com/office/drawing/2014/main" id="{0963C6CE-02DD-452D-B60D-B6A686E1DABE}"/>
                  </a:ext>
                </a:extLst>
              </p:cNvPr>
              <p:cNvSpPr/>
              <p:nvPr/>
            </p:nvSpPr>
            <p:spPr>
              <a:xfrm rot="10800000" flipH="1">
                <a:off x="0" y="0"/>
                <a:ext cx="1983086" cy="3060700"/>
              </a:xfrm>
              <a:prstGeom prst="rtTriangle">
                <a:avLst/>
              </a:prstGeom>
              <a:solidFill>
                <a:srgbClr val="1974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40D64535-AB6E-42E4-BCA3-8549412845DA}"/>
                  </a:ext>
                </a:extLst>
              </p:cNvPr>
              <p:cNvSpPr/>
              <p:nvPr/>
            </p:nvSpPr>
            <p:spPr>
              <a:xfrm>
                <a:off x="505256" y="0"/>
                <a:ext cx="1061103" cy="1358900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20E8AE14-2127-445F-A9CE-8A38552DEE17}"/>
                  </a:ext>
                </a:extLst>
              </p:cNvPr>
              <p:cNvSpPr/>
              <p:nvPr/>
            </p:nvSpPr>
            <p:spPr>
              <a:xfrm>
                <a:off x="109538" y="838951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rgbClr val="7FCF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id="{BF4E8B8F-9AF4-4805-923D-BDFFAFB7616B}"/>
                  </a:ext>
                </a:extLst>
              </p:cNvPr>
              <p:cNvSpPr/>
              <p:nvPr/>
            </p:nvSpPr>
            <p:spPr>
              <a:xfrm>
                <a:off x="205473" y="239228"/>
                <a:ext cx="632475" cy="809978"/>
              </a:xfrm>
              <a:prstGeom prst="parallelogram">
                <a:avLst>
                  <a:gd name="adj" fmla="val 85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922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7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451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437" y="209880"/>
            <a:ext cx="10850563" cy="663575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book-and-cd_43679"/>
          <p:cNvSpPr>
            <a:spLocks noChangeAspect="1"/>
          </p:cNvSpPr>
          <p:nvPr userDrawn="1"/>
        </p:nvSpPr>
        <p:spPr bwMode="auto">
          <a:xfrm>
            <a:off x="520658" y="41466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4811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354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2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8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39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976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92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04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3848100"/>
          </a:xfrm>
          <a:prstGeom prst="rect">
            <a:avLst/>
          </a:prstGeom>
          <a:solidFill>
            <a:srgbClr val="1A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76F4B-A296-492A-8FB9-C78E7B25B44D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8236D-BA36-4C90-BC5E-4C81E99777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0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82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95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sldNum="0"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 flipH="1">
            <a:off x="716532" y="392197"/>
            <a:ext cx="10825884" cy="5667826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716532" y="4900965"/>
            <a:ext cx="10825884" cy="140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1533868" y="5196910"/>
            <a:ext cx="2617278" cy="406487"/>
            <a:chOff x="1471995" y="5253033"/>
            <a:chExt cx="2012526" cy="406487"/>
          </a:xfrm>
        </p:grpSpPr>
        <p:grpSp>
          <p:nvGrpSpPr>
            <p:cNvPr id="131" name="组合 130"/>
            <p:cNvGrpSpPr/>
            <p:nvPr/>
          </p:nvGrpSpPr>
          <p:grpSpPr>
            <a:xfrm>
              <a:off x="1546569" y="5253033"/>
              <a:ext cx="1855688" cy="391431"/>
              <a:chOff x="1546569" y="5326964"/>
              <a:chExt cx="1855688" cy="317500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692618" y="5326964"/>
                <a:ext cx="1571281" cy="317500"/>
              </a:xfrm>
              <a:prstGeom prst="rect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1546569" y="5326964"/>
                <a:ext cx="292100" cy="317500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>
                <a:off x="3110157" y="5326964"/>
                <a:ext cx="292100" cy="317500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24" name="文本占位符 1110"/>
            <p:cNvSpPr txBox="1"/>
            <p:nvPr/>
          </p:nvSpPr>
          <p:spPr>
            <a:xfrm>
              <a:off x="1471995" y="5268089"/>
              <a:ext cx="2012526" cy="391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913765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500" b="0" kern="1200">
                  <a:solidFill>
                    <a:srgbClr val="08A0E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sz="1800" b="1" dirty="0">
                  <a:solidFill>
                    <a:srgbClr val="FFFFFF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2251730</a:t>
              </a:r>
              <a:r>
                <a:rPr lang="zh-CN" altLang="en-US" sz="1800" b="1" dirty="0">
                  <a:solidFill>
                    <a:srgbClr val="FFFFFF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  刘淑仪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55600" dist="889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cxnSp>
        <p:nvCxnSpPr>
          <p:cNvPr id="146" name="直接连接符 145"/>
          <p:cNvCxnSpPr/>
          <p:nvPr/>
        </p:nvCxnSpPr>
        <p:spPr>
          <a:xfrm>
            <a:off x="1651343" y="4943475"/>
            <a:ext cx="663232" cy="0"/>
          </a:xfrm>
          <a:prstGeom prst="line">
            <a:avLst/>
          </a:prstGeom>
          <a:ln w="38100">
            <a:solidFill>
              <a:srgbClr val="FF9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/>
          <p:cNvGrpSpPr/>
          <p:nvPr/>
        </p:nvGrpSpPr>
        <p:grpSpPr>
          <a:xfrm>
            <a:off x="1508469" y="1089590"/>
            <a:ext cx="10057792" cy="3306077"/>
            <a:chOff x="1508469" y="1089590"/>
            <a:chExt cx="10057792" cy="3306077"/>
          </a:xfrm>
        </p:grpSpPr>
        <p:sp>
          <p:nvSpPr>
            <p:cNvPr id="5" name="矩形 4"/>
            <p:cNvSpPr/>
            <p:nvPr/>
          </p:nvSpPr>
          <p:spPr>
            <a:xfrm>
              <a:off x="1508469" y="2806118"/>
              <a:ext cx="880241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交互式可穿戴技术发展现状调研</a:t>
              </a:r>
            </a:p>
          </p:txBody>
        </p:sp>
        <p:sp>
          <p:nvSpPr>
            <p:cNvPr id="140" name="矩形 139"/>
            <p:cNvSpPr/>
            <p:nvPr/>
          </p:nvSpPr>
          <p:spPr>
            <a:xfrm>
              <a:off x="1533868" y="3939132"/>
              <a:ext cx="10032393" cy="456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Research on the Current Development of Interactive Wearable Technology</a:t>
              </a: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533869" y="1089590"/>
              <a:ext cx="9629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               《</a:t>
              </a:r>
              <a:r>
                <a:rPr lang="zh-CN" altLang="en-US" sz="24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用户交互技术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》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rPr>
                <a:t>课程</a:t>
              </a:r>
              <a:r>
                <a:rPr lang="zh-CN" altLang="en-US" sz="24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调研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22" name="文本占位符 1110">
            <a:extLst>
              <a:ext uri="{FF2B5EF4-FFF2-40B4-BE49-F238E27FC236}">
                <a16:creationId xmlns:a16="http://schemas.microsoft.com/office/drawing/2014/main" id="{9FBFDA86-009C-EF8F-B16E-D48538A0F589}"/>
              </a:ext>
            </a:extLst>
          </p:cNvPr>
          <p:cNvSpPr txBox="1"/>
          <p:nvPr/>
        </p:nvSpPr>
        <p:spPr>
          <a:xfrm>
            <a:off x="8818322" y="5691991"/>
            <a:ext cx="3007656" cy="391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rgbClr val="08A0E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b="1" dirty="0">
                <a:solidFill>
                  <a:schemeClr val="tx1"/>
                </a:solidFill>
              </a:rPr>
              <a:t>2024</a:t>
            </a:r>
            <a:r>
              <a:rPr lang="zh-CN" altLang="en-US" sz="1800" b="1" dirty="0">
                <a:solidFill>
                  <a:schemeClr val="tx1"/>
                </a:solidFill>
              </a:rPr>
              <a:t>年</a:t>
            </a:r>
            <a:r>
              <a:rPr lang="en-US" altLang="zh-CN" sz="1800" b="1" dirty="0">
                <a:solidFill>
                  <a:schemeClr val="tx1"/>
                </a:solidFill>
              </a:rPr>
              <a:t>3</a:t>
            </a:r>
            <a:r>
              <a:rPr lang="zh-CN" altLang="en-US" sz="1800" b="1" dirty="0">
                <a:solidFill>
                  <a:schemeClr val="tx1"/>
                </a:solidFill>
              </a:rPr>
              <a:t>月</a:t>
            </a:r>
            <a:r>
              <a:rPr lang="en-US" altLang="zh-CN" sz="1800" b="1" dirty="0">
                <a:solidFill>
                  <a:schemeClr val="tx1"/>
                </a:solidFill>
              </a:rPr>
              <a:t>26</a:t>
            </a:r>
            <a:r>
              <a:rPr lang="zh-CN" altLang="en-US" sz="1800" b="1" dirty="0">
                <a:solidFill>
                  <a:schemeClr val="tx1"/>
                </a:solidFill>
              </a:rPr>
              <a:t>日</a:t>
            </a:r>
            <a:endParaRPr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4A55FC-D74C-4525-6DF6-B58D9783C1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13" t="-11166" b="29278"/>
          <a:stretch/>
        </p:blipFill>
        <p:spPr>
          <a:xfrm>
            <a:off x="1560812" y="1084909"/>
            <a:ext cx="1537327" cy="434813"/>
          </a:xfrm>
          <a:prstGeom prst="rect">
            <a:avLst/>
          </a:prstGeom>
        </p:spPr>
      </p:pic>
      <p:pic>
        <p:nvPicPr>
          <p:cNvPr id="11" name="图片 10" descr="timg[1]">
            <a:extLst>
              <a:ext uri="{FF2B5EF4-FFF2-40B4-BE49-F238E27FC236}">
                <a16:creationId xmlns:a16="http://schemas.microsoft.com/office/drawing/2014/main" id="{32E764FC-CFF0-548A-4BD0-C6588660050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19711" y="368798"/>
            <a:ext cx="1446550" cy="144655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EE3E357-5AA3-2196-7B55-65257DAF65DE}"/>
              </a:ext>
            </a:extLst>
          </p:cNvPr>
          <p:cNvGrpSpPr/>
          <p:nvPr/>
        </p:nvGrpSpPr>
        <p:grpSpPr>
          <a:xfrm>
            <a:off x="4141266" y="5196910"/>
            <a:ext cx="2617278" cy="406487"/>
            <a:chOff x="1471995" y="5253033"/>
            <a:chExt cx="2012526" cy="40648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868AE-7787-16CC-EBE4-66F9A5656A58}"/>
                </a:ext>
              </a:extLst>
            </p:cNvPr>
            <p:cNvGrpSpPr/>
            <p:nvPr/>
          </p:nvGrpSpPr>
          <p:grpSpPr>
            <a:xfrm>
              <a:off x="1546569" y="5253033"/>
              <a:ext cx="1855688" cy="391431"/>
              <a:chOff x="1546569" y="5326964"/>
              <a:chExt cx="1855688" cy="3175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B9711A8-7511-DD9A-4B24-257D92EEA444}"/>
                  </a:ext>
                </a:extLst>
              </p:cNvPr>
              <p:cNvSpPr/>
              <p:nvPr/>
            </p:nvSpPr>
            <p:spPr>
              <a:xfrm>
                <a:off x="1692618" y="5326964"/>
                <a:ext cx="1571281" cy="317500"/>
              </a:xfrm>
              <a:prstGeom prst="rect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ABBFF18-887C-FE89-94C8-B856D29B11AC}"/>
                  </a:ext>
                </a:extLst>
              </p:cNvPr>
              <p:cNvSpPr/>
              <p:nvPr/>
            </p:nvSpPr>
            <p:spPr>
              <a:xfrm>
                <a:off x="1546569" y="5326964"/>
                <a:ext cx="292100" cy="317500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E48EB05-45EF-B587-17E5-60105797F250}"/>
                  </a:ext>
                </a:extLst>
              </p:cNvPr>
              <p:cNvSpPr/>
              <p:nvPr/>
            </p:nvSpPr>
            <p:spPr>
              <a:xfrm>
                <a:off x="3110157" y="5326964"/>
                <a:ext cx="292100" cy="317500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3" name="文本占位符 1110">
              <a:extLst>
                <a:ext uri="{FF2B5EF4-FFF2-40B4-BE49-F238E27FC236}">
                  <a16:creationId xmlns:a16="http://schemas.microsoft.com/office/drawing/2014/main" id="{221F6116-3191-905C-F409-8D014D4826E4}"/>
                </a:ext>
              </a:extLst>
            </p:cNvPr>
            <p:cNvSpPr txBox="1"/>
            <p:nvPr/>
          </p:nvSpPr>
          <p:spPr>
            <a:xfrm>
              <a:off x="1471995" y="5268089"/>
              <a:ext cx="2012526" cy="391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913765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500" b="0" kern="1200">
                  <a:solidFill>
                    <a:srgbClr val="08A0E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zh-CN" sz="1800" b="1" dirty="0">
                  <a:solidFill>
                    <a:srgbClr val="FFFFFF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2250758  </a:t>
              </a:r>
              <a:r>
                <a:rPr lang="zh-CN" altLang="en-US" sz="1800" b="1" dirty="0">
                  <a:solidFill>
                    <a:srgbClr val="FFFFFF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latin typeface="华文中宋" panose="02010600040101010101" pitchFamily="2" charset="-122"/>
                  <a:ea typeface="华文中宋" panose="02010600040101010101" pitchFamily="2" charset="-122"/>
                </a:rPr>
                <a:t>林继申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55600" dist="889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1235242"/>
            <a:ext cx="12192000" cy="522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AEC58588-08B7-DC1A-81B4-43D8274C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28930"/>
            <a:ext cx="10850563" cy="663575"/>
          </a:xfrm>
        </p:spPr>
        <p:txBody>
          <a:bodyPr/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市场规模与用户趋势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F238BC-9A61-0EAF-2F64-D35CE4E8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606" y="178428"/>
            <a:ext cx="1653988" cy="5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0EA3193-7B78-EB92-3008-4E8E2A00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97" y="107957"/>
            <a:ext cx="699978" cy="6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文本框 233">
            <a:extLst>
              <a:ext uri="{FF2B5EF4-FFF2-40B4-BE49-F238E27FC236}">
                <a16:creationId xmlns:a16="http://schemas.microsoft.com/office/drawing/2014/main" id="{F045D657-0E46-8E6D-BF3D-6BB848371466}"/>
              </a:ext>
            </a:extLst>
          </p:cNvPr>
          <p:cNvSpPr txBox="1"/>
          <p:nvPr/>
        </p:nvSpPr>
        <p:spPr>
          <a:xfrm>
            <a:off x="320842" y="1447345"/>
            <a:ext cx="115503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2022</a:t>
            </a:r>
            <a:r>
              <a:rPr lang="zh-CN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年，全球可穿戴技术市场的规模为</a:t>
            </a:r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613</a:t>
            </a:r>
            <a:r>
              <a:rPr lang="zh-CN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亿美元。截至</a:t>
            </a:r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lang="zh-CN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年，全球智能可穿戴设备市场的规模预计将达到</a:t>
            </a:r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842.3</a:t>
            </a:r>
            <a:r>
              <a:rPr lang="zh-CN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亿美元，并预计到</a:t>
            </a:r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2029</a:t>
            </a:r>
            <a:r>
              <a:rPr lang="zh-CN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年将增长至</a:t>
            </a:r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2051</a:t>
            </a:r>
            <a:r>
              <a:rPr lang="zh-CN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亿美元，复合年增长率约为</a:t>
            </a:r>
            <a:r>
              <a:rPr lang="en-US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19.48%</a:t>
            </a:r>
            <a:r>
              <a:rPr lang="zh-CN" altLang="zh-CN" sz="24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37" name="图片 236">
            <a:extLst>
              <a:ext uri="{FF2B5EF4-FFF2-40B4-BE49-F238E27FC236}">
                <a16:creationId xmlns:a16="http://schemas.microsoft.com/office/drawing/2014/main" id="{E185008C-EE72-E113-7B3A-95754298D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20" y="2859777"/>
            <a:ext cx="6380952" cy="3342857"/>
          </a:xfrm>
          <a:prstGeom prst="rect">
            <a:avLst/>
          </a:prstGeom>
        </p:spPr>
      </p:pic>
      <p:pic>
        <p:nvPicPr>
          <p:cNvPr id="238" name="图片 237">
            <a:extLst>
              <a:ext uri="{FF2B5EF4-FFF2-40B4-BE49-F238E27FC236}">
                <a16:creationId xmlns:a16="http://schemas.microsoft.com/office/drawing/2014/main" id="{2EA48CA4-EF7B-634A-3448-00A1E6015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756" y="2859776"/>
            <a:ext cx="6380952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7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DEE403E-E085-8743-C2ED-F0BC95C857EE}"/>
              </a:ext>
            </a:extLst>
          </p:cNvPr>
          <p:cNvSpPr/>
          <p:nvPr/>
        </p:nvSpPr>
        <p:spPr>
          <a:xfrm>
            <a:off x="677419" y="823865"/>
            <a:ext cx="10825884" cy="5442122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15410" y="1465053"/>
            <a:ext cx="2149901" cy="2149901"/>
            <a:chOff x="5015408" y="1196255"/>
            <a:chExt cx="2149901" cy="2149901"/>
          </a:xfrm>
        </p:grpSpPr>
        <p:sp>
          <p:nvSpPr>
            <p:cNvPr id="10" name="菱形 9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rgbClr val="1A3172"/>
            </a:solidFill>
            <a:ln w="38100">
              <a:solidFill>
                <a:srgbClr val="1A317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357655" y="1671042"/>
              <a:ext cx="147668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6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03</a:t>
              </a:r>
              <a:endParaRPr kumimoji="0" lang="zh-CN" altLang="en-US" sz="7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640" y="3845091"/>
            <a:ext cx="12192000" cy="988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400" b="1" spc="600" dirty="0">
                <a:solidFill>
                  <a:srgbClr val="000000">
                    <a:lumMod val="85000"/>
                    <a:lumOff val="1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交互式可穿戴技术发展建议</a:t>
            </a:r>
          </a:p>
        </p:txBody>
      </p:sp>
      <p:sp>
        <p:nvSpPr>
          <p:cNvPr id="17" name="矩形 16"/>
          <p:cNvSpPr/>
          <p:nvPr/>
        </p:nvSpPr>
        <p:spPr>
          <a:xfrm>
            <a:off x="-1" y="4891612"/>
            <a:ext cx="12191999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Suggestions for the Development of Interactive Wearable Technology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B144171F-7823-AB5B-0169-C96671543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351" y="100374"/>
            <a:ext cx="2544809" cy="6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2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669925" y="1382098"/>
            <a:ext cx="10867917" cy="4761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í$ḻiḓe"/>
          <p:cNvSpPr/>
          <p:nvPr/>
        </p:nvSpPr>
        <p:spPr>
          <a:xfrm>
            <a:off x="669925" y="1638677"/>
            <a:ext cx="3432742" cy="4504947"/>
          </a:xfrm>
          <a:prstGeom prst="roundRect">
            <a:avLst>
              <a:gd name="adj" fmla="val 2415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6800" anchor="t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S1iďê"/>
          <p:cNvSpPr/>
          <p:nvPr/>
        </p:nvSpPr>
        <p:spPr>
          <a:xfrm>
            <a:off x="823355" y="1382097"/>
            <a:ext cx="3119819" cy="671291"/>
          </a:xfrm>
          <a:prstGeom prst="roundRect">
            <a:avLst>
              <a:gd name="adj" fmla="val 14195"/>
            </a:avLst>
          </a:prstGeom>
          <a:solidFill>
            <a:srgbClr val="1A317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注重用户体验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îşḻíḑe"/>
          <p:cNvSpPr txBox="1"/>
          <p:nvPr/>
        </p:nvSpPr>
        <p:spPr bwMode="auto">
          <a:xfrm>
            <a:off x="1354169" y="3232967"/>
            <a:ext cx="73" cy="38024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îṣľídê"/>
          <p:cNvSpPr/>
          <p:nvPr/>
        </p:nvSpPr>
        <p:spPr bwMode="auto">
          <a:xfrm>
            <a:off x="823355" y="2286083"/>
            <a:ext cx="2991165" cy="3857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开发者需深入了解用户习惯和使用场景，设计符合人体工程学的产品，并利用高级触觉反馈技术增强用户沉浸感和满意度，以提升市场竞争力。</a:t>
            </a:r>
            <a:endParaRPr lang="en-US" altLang="zh-CN" sz="20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í$ḻiḓe"/>
          <p:cNvSpPr/>
          <p:nvPr/>
        </p:nvSpPr>
        <p:spPr>
          <a:xfrm>
            <a:off x="4378835" y="1638677"/>
            <a:ext cx="3432742" cy="4504947"/>
          </a:xfrm>
          <a:prstGeom prst="roundRect">
            <a:avLst>
              <a:gd name="adj" fmla="val 2415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6800" anchor="t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ïS1iďê"/>
          <p:cNvSpPr/>
          <p:nvPr/>
        </p:nvSpPr>
        <p:spPr>
          <a:xfrm>
            <a:off x="4532265" y="1382097"/>
            <a:ext cx="3119819" cy="671291"/>
          </a:xfrm>
          <a:prstGeom prst="roundRect">
            <a:avLst>
              <a:gd name="adj" fmla="val 14195"/>
            </a:avLst>
          </a:prstGeom>
          <a:solidFill>
            <a:srgbClr val="1A317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注重隐私保护与数据安全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" name="îşḻíḑe"/>
          <p:cNvSpPr txBox="1"/>
          <p:nvPr/>
        </p:nvSpPr>
        <p:spPr bwMode="auto">
          <a:xfrm>
            <a:off x="5063079" y="3232967"/>
            <a:ext cx="73" cy="38024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6" name="îṣľídê"/>
          <p:cNvSpPr/>
          <p:nvPr/>
        </p:nvSpPr>
        <p:spPr bwMode="auto">
          <a:xfrm>
            <a:off x="4532265" y="2286083"/>
            <a:ext cx="2991165" cy="3857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在处理健康信息、位置数据等敏感信息时，必须遵守法律法规，建立严格的数据保护机制。增强用户数据管理的控制权，提升用户信任，是赢得市场的重要策略。</a:t>
            </a:r>
            <a:endParaRPr lang="en-US" altLang="zh-CN" sz="20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í$ḻiḓe"/>
          <p:cNvSpPr/>
          <p:nvPr/>
        </p:nvSpPr>
        <p:spPr>
          <a:xfrm>
            <a:off x="8087746" y="1638677"/>
            <a:ext cx="3432742" cy="4504947"/>
          </a:xfrm>
          <a:prstGeom prst="roundRect">
            <a:avLst>
              <a:gd name="adj" fmla="val 2415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6800" anchor="t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b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63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b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333639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ïS1iďê"/>
          <p:cNvSpPr/>
          <p:nvPr/>
        </p:nvSpPr>
        <p:spPr>
          <a:xfrm>
            <a:off x="8241176" y="1382097"/>
            <a:ext cx="3119819" cy="671291"/>
          </a:xfrm>
          <a:prstGeom prst="roundRect">
            <a:avLst>
              <a:gd name="adj" fmla="val 14195"/>
            </a:avLst>
          </a:prstGeom>
          <a:solidFill>
            <a:srgbClr val="1A3172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探索多元化应用场景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0" name="îşḻíḑe"/>
          <p:cNvSpPr txBox="1"/>
          <p:nvPr/>
        </p:nvSpPr>
        <p:spPr bwMode="auto">
          <a:xfrm>
            <a:off x="8771990" y="3232967"/>
            <a:ext cx="73" cy="38024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îṣľídê"/>
          <p:cNvSpPr/>
          <p:nvPr/>
        </p:nvSpPr>
        <p:spPr bwMode="auto">
          <a:xfrm>
            <a:off x="8241176" y="2286083"/>
            <a:ext cx="2991165" cy="3857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为实现技术广泛应用，需探索新场景如教育、企业办公、远程医疗等，提升生活和工作效率。跨行业合作，创新技术模式，是推动社会服务、创造更多价值的关键。</a:t>
            </a:r>
            <a:endParaRPr lang="en-US" altLang="zh-CN" sz="200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2B691A74-82F5-3EBA-D4FA-C7B90B75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28930"/>
            <a:ext cx="10850563" cy="663575"/>
          </a:xfrm>
        </p:spPr>
        <p:txBody>
          <a:bodyPr/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交互式可穿戴技术发展建议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F49F6A-F460-04B7-D047-87B16D66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606" y="178428"/>
            <a:ext cx="1653988" cy="5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570744EC-25D2-6D06-DE3D-6809C5EFB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97" y="107957"/>
            <a:ext cx="699978" cy="6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7B6147-E09B-C49C-21AC-97CB10F3DC0D}"/>
              </a:ext>
            </a:extLst>
          </p:cNvPr>
          <p:cNvSpPr/>
          <p:nvPr/>
        </p:nvSpPr>
        <p:spPr>
          <a:xfrm>
            <a:off x="677419" y="823865"/>
            <a:ext cx="10825884" cy="5442122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15410" y="1465053"/>
            <a:ext cx="2149901" cy="2149901"/>
            <a:chOff x="5015408" y="1196255"/>
            <a:chExt cx="2149901" cy="2149901"/>
          </a:xfrm>
        </p:grpSpPr>
        <p:sp>
          <p:nvSpPr>
            <p:cNvPr id="10" name="菱形 9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rgbClr val="1A3172"/>
            </a:solidFill>
            <a:ln w="38100">
              <a:solidFill>
                <a:srgbClr val="1A317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357655" y="1671042"/>
              <a:ext cx="147668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6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04</a:t>
              </a:r>
              <a:endParaRPr kumimoji="0" lang="zh-CN" altLang="en-US" sz="7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640" y="3845091"/>
            <a:ext cx="12192000" cy="988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400" b="1" spc="600" dirty="0">
                <a:solidFill>
                  <a:srgbClr val="000000">
                    <a:lumMod val="85000"/>
                    <a:lumOff val="1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总结与展望</a:t>
            </a:r>
          </a:p>
        </p:txBody>
      </p:sp>
      <p:sp>
        <p:nvSpPr>
          <p:cNvPr id="17" name="矩形 16"/>
          <p:cNvSpPr/>
          <p:nvPr/>
        </p:nvSpPr>
        <p:spPr>
          <a:xfrm>
            <a:off x="-1" y="4891612"/>
            <a:ext cx="12191999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Conclusion and Outlook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83D7F86B-32C2-D48F-7F59-60CB64963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351" y="100374"/>
            <a:ext cx="2544809" cy="6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5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1235242"/>
            <a:ext cx="12192000" cy="522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AEC58588-08B7-DC1A-81B4-43D8274C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28930"/>
            <a:ext cx="10850563" cy="663575"/>
          </a:xfrm>
        </p:spPr>
        <p:txBody>
          <a:bodyPr/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总结与展望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F238BC-9A61-0EAF-2F64-D35CE4E8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606" y="178428"/>
            <a:ext cx="1653988" cy="5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0EA3193-7B78-EB92-3008-4E8E2A00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97" y="107957"/>
            <a:ext cx="699978" cy="6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9" name="组合 2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FB277BD-6112-5DAC-0F00-A6E9B90A62C2}"/>
              </a:ext>
            </a:extLst>
          </p:cNvPr>
          <p:cNvGrpSpPr>
            <a:grpSpLocks noChangeAspect="1"/>
          </p:cNvGrpSpPr>
          <p:nvPr/>
        </p:nvGrpSpPr>
        <p:grpSpPr>
          <a:xfrm>
            <a:off x="6936308" y="1717684"/>
            <a:ext cx="4615090" cy="4434162"/>
            <a:chOff x="3463925" y="900113"/>
            <a:chExt cx="5264150" cy="5057776"/>
          </a:xfrm>
        </p:grpSpPr>
        <p:sp>
          <p:nvSpPr>
            <p:cNvPr id="280" name="ïṡḻïḓè">
              <a:extLst>
                <a:ext uri="{FF2B5EF4-FFF2-40B4-BE49-F238E27FC236}">
                  <a16:creationId xmlns:a16="http://schemas.microsoft.com/office/drawing/2014/main" id="{DDA26C2A-0F7B-2B87-8323-CC467D5F0281}"/>
                </a:ext>
              </a:extLst>
            </p:cNvPr>
            <p:cNvSpPr/>
            <p:nvPr/>
          </p:nvSpPr>
          <p:spPr bwMode="auto">
            <a:xfrm>
              <a:off x="6189663" y="5664201"/>
              <a:ext cx="501650" cy="293688"/>
            </a:xfrm>
            <a:custGeom>
              <a:avLst/>
              <a:gdLst>
                <a:gd name="T0" fmla="*/ 80 w 152"/>
                <a:gd name="T1" fmla="*/ 0 h 89"/>
                <a:gd name="T2" fmla="*/ 78 w 152"/>
                <a:gd name="T3" fmla="*/ 0 h 89"/>
                <a:gd name="T4" fmla="*/ 15 w 152"/>
                <a:gd name="T5" fmla="*/ 37 h 89"/>
                <a:gd name="T6" fmla="*/ 1 w 152"/>
                <a:gd name="T7" fmla="*/ 45 h 89"/>
                <a:gd name="T8" fmla="*/ 1 w 152"/>
                <a:gd name="T9" fmla="*/ 48 h 89"/>
                <a:gd name="T10" fmla="*/ 3 w 152"/>
                <a:gd name="T11" fmla="*/ 49 h 89"/>
                <a:gd name="T12" fmla="*/ 72 w 152"/>
                <a:gd name="T13" fmla="*/ 89 h 89"/>
                <a:gd name="T14" fmla="*/ 74 w 152"/>
                <a:gd name="T15" fmla="*/ 89 h 89"/>
                <a:gd name="T16" fmla="*/ 75 w 152"/>
                <a:gd name="T17" fmla="*/ 89 h 89"/>
                <a:gd name="T18" fmla="*/ 142 w 152"/>
                <a:gd name="T19" fmla="*/ 51 h 89"/>
                <a:gd name="T20" fmla="*/ 150 w 152"/>
                <a:gd name="T21" fmla="*/ 46 h 89"/>
                <a:gd name="T22" fmla="*/ 150 w 152"/>
                <a:gd name="T23" fmla="*/ 40 h 89"/>
                <a:gd name="T24" fmla="*/ 150 w 152"/>
                <a:gd name="T25" fmla="*/ 40 h 89"/>
                <a:gd name="T26" fmla="*/ 82 w 152"/>
                <a:gd name="T27" fmla="*/ 0 h 89"/>
                <a:gd name="T28" fmla="*/ 80 w 152"/>
                <a:gd name="T2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89">
                  <a:moveTo>
                    <a:pt x="80" y="0"/>
                  </a:moveTo>
                  <a:cubicBezTo>
                    <a:pt x="79" y="0"/>
                    <a:pt x="79" y="0"/>
                    <a:pt x="78" y="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7"/>
                    <a:pt x="1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89"/>
                    <a:pt x="73" y="89"/>
                    <a:pt x="74" y="89"/>
                  </a:cubicBezTo>
                  <a:cubicBezTo>
                    <a:pt x="74" y="89"/>
                    <a:pt x="75" y="89"/>
                    <a:pt x="75" y="89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2" y="44"/>
                    <a:pt x="152" y="41"/>
                    <a:pt x="150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0"/>
                    <a:pt x="80" y="0"/>
                  </a:cubicBezTo>
                </a:path>
              </a:pathLst>
            </a:custGeom>
            <a:solidFill>
              <a:srgbClr val="2B3990">
                <a:alpha val="1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iṧḷíďé">
              <a:extLst>
                <a:ext uri="{FF2B5EF4-FFF2-40B4-BE49-F238E27FC236}">
                  <a16:creationId xmlns:a16="http://schemas.microsoft.com/office/drawing/2014/main" id="{3D64E0A8-7291-E2F7-6D47-753A4DFB262D}"/>
                </a:ext>
              </a:extLst>
            </p:cNvPr>
            <p:cNvSpPr/>
            <p:nvPr/>
          </p:nvSpPr>
          <p:spPr bwMode="auto">
            <a:xfrm>
              <a:off x="6526213" y="2468563"/>
              <a:ext cx="498475" cy="303213"/>
            </a:xfrm>
            <a:custGeom>
              <a:avLst/>
              <a:gdLst>
                <a:gd name="T0" fmla="*/ 147 w 151"/>
                <a:gd name="T1" fmla="*/ 0 h 92"/>
                <a:gd name="T2" fmla="*/ 136 w 151"/>
                <a:gd name="T3" fmla="*/ 7 h 92"/>
                <a:gd name="T4" fmla="*/ 131 w 151"/>
                <a:gd name="T5" fmla="*/ 12 h 92"/>
                <a:gd name="T6" fmla="*/ 17 w 151"/>
                <a:gd name="T7" fmla="*/ 9 h 92"/>
                <a:gd name="T8" fmla="*/ 14 w 151"/>
                <a:gd name="T9" fmla="*/ 6 h 92"/>
                <a:gd name="T10" fmla="*/ 0 w 151"/>
                <a:gd name="T11" fmla="*/ 4 h 92"/>
                <a:gd name="T12" fmla="*/ 0 w 151"/>
                <a:gd name="T13" fmla="*/ 49 h 92"/>
                <a:gd name="T14" fmla="*/ 1 w 151"/>
                <a:gd name="T15" fmla="*/ 50 h 92"/>
                <a:gd name="T16" fmla="*/ 3 w 151"/>
                <a:gd name="T17" fmla="*/ 52 h 92"/>
                <a:gd name="T18" fmla="*/ 71 w 151"/>
                <a:gd name="T19" fmla="*/ 91 h 92"/>
                <a:gd name="T20" fmla="*/ 75 w 151"/>
                <a:gd name="T21" fmla="*/ 91 h 92"/>
                <a:gd name="T22" fmla="*/ 141 w 151"/>
                <a:gd name="T23" fmla="*/ 53 h 92"/>
                <a:gd name="T24" fmla="*/ 150 w 151"/>
                <a:gd name="T25" fmla="*/ 48 h 92"/>
                <a:gd name="T26" fmla="*/ 151 w 151"/>
                <a:gd name="T27" fmla="*/ 45 h 92"/>
                <a:gd name="T28" fmla="*/ 151 w 151"/>
                <a:gd name="T29" fmla="*/ 45 h 92"/>
                <a:gd name="T30" fmla="*/ 151 w 151"/>
                <a:gd name="T31" fmla="*/ 0 h 92"/>
                <a:gd name="T32" fmla="*/ 147 w 151"/>
                <a:gd name="T3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" h="92">
                  <a:moveTo>
                    <a:pt x="147" y="0"/>
                  </a:moveTo>
                  <a:cubicBezTo>
                    <a:pt x="136" y="7"/>
                    <a:pt x="136" y="7"/>
                    <a:pt x="136" y="7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50"/>
                    <a:pt x="1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2"/>
                    <a:pt x="74" y="92"/>
                    <a:pt x="75" y="91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47"/>
                    <a:pt x="151" y="46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0"/>
                    <a:pt x="151" y="0"/>
                    <a:pt x="151" y="0"/>
                  </a:cubicBezTo>
                  <a:lnTo>
                    <a:pt x="147" y="0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ṧḻiḍè">
              <a:extLst>
                <a:ext uri="{FF2B5EF4-FFF2-40B4-BE49-F238E27FC236}">
                  <a16:creationId xmlns:a16="http://schemas.microsoft.com/office/drawing/2014/main" id="{D163FCD1-80F8-074D-D0F8-1C0503781E47}"/>
                </a:ext>
              </a:extLst>
            </p:cNvPr>
            <p:cNvSpPr/>
            <p:nvPr/>
          </p:nvSpPr>
          <p:spPr bwMode="auto">
            <a:xfrm>
              <a:off x="6523038" y="2327276"/>
              <a:ext cx="504825" cy="295275"/>
            </a:xfrm>
            <a:custGeom>
              <a:avLst/>
              <a:gdLst>
                <a:gd name="T0" fmla="*/ 151 w 153"/>
                <a:gd name="T1" fmla="*/ 40 h 90"/>
                <a:gd name="T2" fmla="*/ 151 w 153"/>
                <a:gd name="T3" fmla="*/ 40 h 90"/>
                <a:gd name="T4" fmla="*/ 82 w 153"/>
                <a:gd name="T5" fmla="*/ 0 h 90"/>
                <a:gd name="T6" fmla="*/ 79 w 153"/>
                <a:gd name="T7" fmla="*/ 0 h 90"/>
                <a:gd name="T8" fmla="*/ 16 w 153"/>
                <a:gd name="T9" fmla="*/ 37 h 90"/>
                <a:gd name="T10" fmla="*/ 2 w 153"/>
                <a:gd name="T11" fmla="*/ 45 h 90"/>
                <a:gd name="T12" fmla="*/ 2 w 153"/>
                <a:gd name="T13" fmla="*/ 48 h 90"/>
                <a:gd name="T14" fmla="*/ 4 w 153"/>
                <a:gd name="T15" fmla="*/ 49 h 90"/>
                <a:gd name="T16" fmla="*/ 72 w 153"/>
                <a:gd name="T17" fmla="*/ 89 h 90"/>
                <a:gd name="T18" fmla="*/ 76 w 153"/>
                <a:gd name="T19" fmla="*/ 89 h 90"/>
                <a:gd name="T20" fmla="*/ 142 w 153"/>
                <a:gd name="T21" fmla="*/ 51 h 90"/>
                <a:gd name="T22" fmla="*/ 151 w 153"/>
                <a:gd name="T23" fmla="*/ 46 h 90"/>
                <a:gd name="T24" fmla="*/ 151 w 153"/>
                <a:gd name="T25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" h="90">
                  <a:moveTo>
                    <a:pt x="151" y="40"/>
                  </a:moveTo>
                  <a:cubicBezTo>
                    <a:pt x="151" y="40"/>
                    <a:pt x="151" y="40"/>
                    <a:pt x="151" y="4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0"/>
                    <a:pt x="79" y="0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6"/>
                    <a:pt x="0" y="47"/>
                    <a:pt x="2" y="4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3" y="90"/>
                    <a:pt x="75" y="90"/>
                    <a:pt x="76" y="89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3" y="45"/>
                    <a:pt x="153" y="41"/>
                    <a:pt x="151" y="4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íśļíḋe">
              <a:extLst>
                <a:ext uri="{FF2B5EF4-FFF2-40B4-BE49-F238E27FC236}">
                  <a16:creationId xmlns:a16="http://schemas.microsoft.com/office/drawing/2014/main" id="{85AB53A6-B490-B5AC-0E35-C3A42F6B9008}"/>
                </a:ext>
              </a:extLst>
            </p:cNvPr>
            <p:cNvSpPr/>
            <p:nvPr/>
          </p:nvSpPr>
          <p:spPr bwMode="auto">
            <a:xfrm>
              <a:off x="6372225" y="1190626"/>
              <a:ext cx="952500" cy="1165225"/>
            </a:xfrm>
            <a:custGeom>
              <a:avLst/>
              <a:gdLst>
                <a:gd name="T0" fmla="*/ 600 w 600"/>
                <a:gd name="T1" fmla="*/ 346 h 734"/>
                <a:gd name="T2" fmla="*/ 600 w 600"/>
                <a:gd name="T3" fmla="*/ 734 h 734"/>
                <a:gd name="T4" fmla="*/ 0 w 600"/>
                <a:gd name="T5" fmla="*/ 388 h 734"/>
                <a:gd name="T6" fmla="*/ 0 w 600"/>
                <a:gd name="T7" fmla="*/ 0 h 734"/>
                <a:gd name="T8" fmla="*/ 600 w 600"/>
                <a:gd name="T9" fmla="*/ 346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0" h="734">
                  <a:moveTo>
                    <a:pt x="600" y="346"/>
                  </a:moveTo>
                  <a:lnTo>
                    <a:pt x="600" y="734"/>
                  </a:lnTo>
                  <a:lnTo>
                    <a:pt x="0" y="388"/>
                  </a:lnTo>
                  <a:lnTo>
                    <a:pt x="0" y="0"/>
                  </a:lnTo>
                  <a:lnTo>
                    <a:pt x="600" y="346"/>
                  </a:lnTo>
                  <a:close/>
                </a:path>
              </a:pathLst>
            </a:custGeom>
            <a:solidFill>
              <a:srgbClr val="FFD4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íṡḻïdê">
              <a:extLst>
                <a:ext uri="{FF2B5EF4-FFF2-40B4-BE49-F238E27FC236}">
                  <a16:creationId xmlns:a16="http://schemas.microsoft.com/office/drawing/2014/main" id="{AD48434A-1763-318D-B441-64C91349183A}"/>
                </a:ext>
              </a:extLst>
            </p:cNvPr>
            <p:cNvSpPr/>
            <p:nvPr/>
          </p:nvSpPr>
          <p:spPr bwMode="auto">
            <a:xfrm>
              <a:off x="6415088" y="1271588"/>
              <a:ext cx="200025" cy="142875"/>
            </a:xfrm>
            <a:custGeom>
              <a:avLst/>
              <a:gdLst>
                <a:gd name="T0" fmla="*/ 126 w 126"/>
                <a:gd name="T1" fmla="*/ 90 h 90"/>
                <a:gd name="T2" fmla="*/ 126 w 126"/>
                <a:gd name="T3" fmla="*/ 75 h 90"/>
                <a:gd name="T4" fmla="*/ 0 w 126"/>
                <a:gd name="T5" fmla="*/ 0 h 90"/>
                <a:gd name="T6" fmla="*/ 0 w 126"/>
                <a:gd name="T7" fmla="*/ 15 h 90"/>
                <a:gd name="T8" fmla="*/ 126 w 126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90">
                  <a:moveTo>
                    <a:pt x="126" y="90"/>
                  </a:moveTo>
                  <a:lnTo>
                    <a:pt x="126" y="75"/>
                  </a:lnTo>
                  <a:lnTo>
                    <a:pt x="0" y="0"/>
                  </a:lnTo>
                  <a:lnTo>
                    <a:pt x="0" y="15"/>
                  </a:lnTo>
                  <a:lnTo>
                    <a:pt x="126" y="9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íŝḷíḑè">
              <a:extLst>
                <a:ext uri="{FF2B5EF4-FFF2-40B4-BE49-F238E27FC236}">
                  <a16:creationId xmlns:a16="http://schemas.microsoft.com/office/drawing/2014/main" id="{F9AB138F-A518-66EC-9ACF-E2EC18E06079}"/>
                </a:ext>
              </a:extLst>
            </p:cNvPr>
            <p:cNvSpPr/>
            <p:nvPr/>
          </p:nvSpPr>
          <p:spPr bwMode="auto">
            <a:xfrm>
              <a:off x="6415088" y="1317626"/>
              <a:ext cx="200025" cy="139700"/>
            </a:xfrm>
            <a:custGeom>
              <a:avLst/>
              <a:gdLst>
                <a:gd name="T0" fmla="*/ 126 w 126"/>
                <a:gd name="T1" fmla="*/ 88 h 88"/>
                <a:gd name="T2" fmla="*/ 126 w 126"/>
                <a:gd name="T3" fmla="*/ 73 h 88"/>
                <a:gd name="T4" fmla="*/ 0 w 126"/>
                <a:gd name="T5" fmla="*/ 0 h 88"/>
                <a:gd name="T6" fmla="*/ 0 w 126"/>
                <a:gd name="T7" fmla="*/ 13 h 88"/>
                <a:gd name="T8" fmla="*/ 126 w 12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8">
                  <a:moveTo>
                    <a:pt x="126" y="88"/>
                  </a:moveTo>
                  <a:lnTo>
                    <a:pt x="126" y="7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26" y="8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ïślîďè">
              <a:extLst>
                <a:ext uri="{FF2B5EF4-FFF2-40B4-BE49-F238E27FC236}">
                  <a16:creationId xmlns:a16="http://schemas.microsoft.com/office/drawing/2014/main" id="{FF995749-DD53-F608-F61D-C66B89EFC7CC}"/>
                </a:ext>
              </a:extLst>
            </p:cNvPr>
            <p:cNvSpPr/>
            <p:nvPr/>
          </p:nvSpPr>
          <p:spPr bwMode="auto">
            <a:xfrm>
              <a:off x="6415088" y="1360488"/>
              <a:ext cx="200025" cy="139700"/>
            </a:xfrm>
            <a:custGeom>
              <a:avLst/>
              <a:gdLst>
                <a:gd name="T0" fmla="*/ 126 w 126"/>
                <a:gd name="T1" fmla="*/ 88 h 88"/>
                <a:gd name="T2" fmla="*/ 126 w 126"/>
                <a:gd name="T3" fmla="*/ 73 h 88"/>
                <a:gd name="T4" fmla="*/ 0 w 126"/>
                <a:gd name="T5" fmla="*/ 0 h 88"/>
                <a:gd name="T6" fmla="*/ 0 w 126"/>
                <a:gd name="T7" fmla="*/ 13 h 88"/>
                <a:gd name="T8" fmla="*/ 126 w 12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8">
                  <a:moveTo>
                    <a:pt x="126" y="88"/>
                  </a:moveTo>
                  <a:lnTo>
                    <a:pt x="126" y="7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26" y="8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îṧļîďé">
              <a:extLst>
                <a:ext uri="{FF2B5EF4-FFF2-40B4-BE49-F238E27FC236}">
                  <a16:creationId xmlns:a16="http://schemas.microsoft.com/office/drawing/2014/main" id="{73B7C8FB-7737-EEF9-3531-847029D16768}"/>
                </a:ext>
              </a:extLst>
            </p:cNvPr>
            <p:cNvSpPr/>
            <p:nvPr/>
          </p:nvSpPr>
          <p:spPr bwMode="auto">
            <a:xfrm>
              <a:off x="6727825" y="1457326"/>
              <a:ext cx="201613" cy="138113"/>
            </a:xfrm>
            <a:custGeom>
              <a:avLst/>
              <a:gdLst>
                <a:gd name="T0" fmla="*/ 0 w 127"/>
                <a:gd name="T1" fmla="*/ 0 h 87"/>
                <a:gd name="T2" fmla="*/ 0 w 127"/>
                <a:gd name="T3" fmla="*/ 14 h 87"/>
                <a:gd name="T4" fmla="*/ 127 w 127"/>
                <a:gd name="T5" fmla="*/ 87 h 87"/>
                <a:gd name="T6" fmla="*/ 127 w 127"/>
                <a:gd name="T7" fmla="*/ 72 h 87"/>
                <a:gd name="T8" fmla="*/ 0 w 127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0"/>
                  </a:moveTo>
                  <a:lnTo>
                    <a:pt x="0" y="14"/>
                  </a:ln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iṥ1ïďé">
              <a:extLst>
                <a:ext uri="{FF2B5EF4-FFF2-40B4-BE49-F238E27FC236}">
                  <a16:creationId xmlns:a16="http://schemas.microsoft.com/office/drawing/2014/main" id="{1FD2F8A7-784C-4712-E717-4717FF73C9B7}"/>
                </a:ext>
              </a:extLst>
            </p:cNvPr>
            <p:cNvSpPr/>
            <p:nvPr/>
          </p:nvSpPr>
          <p:spPr bwMode="auto">
            <a:xfrm>
              <a:off x="6727825" y="1500188"/>
              <a:ext cx="201613" cy="138113"/>
            </a:xfrm>
            <a:custGeom>
              <a:avLst/>
              <a:gdLst>
                <a:gd name="T0" fmla="*/ 0 w 127"/>
                <a:gd name="T1" fmla="*/ 14 h 87"/>
                <a:gd name="T2" fmla="*/ 127 w 127"/>
                <a:gd name="T3" fmla="*/ 87 h 87"/>
                <a:gd name="T4" fmla="*/ 127 w 127"/>
                <a:gd name="T5" fmla="*/ 72 h 87"/>
                <a:gd name="T6" fmla="*/ 0 w 127"/>
                <a:gd name="T7" fmla="*/ 0 h 87"/>
                <a:gd name="T8" fmla="*/ 0 w 127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4"/>
                  </a:move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îŝlîḍè">
              <a:extLst>
                <a:ext uri="{FF2B5EF4-FFF2-40B4-BE49-F238E27FC236}">
                  <a16:creationId xmlns:a16="http://schemas.microsoft.com/office/drawing/2014/main" id="{55097249-EAC1-206B-F943-7B398F016690}"/>
                </a:ext>
              </a:extLst>
            </p:cNvPr>
            <p:cNvSpPr/>
            <p:nvPr/>
          </p:nvSpPr>
          <p:spPr bwMode="auto">
            <a:xfrm>
              <a:off x="6727825" y="1543051"/>
              <a:ext cx="201613" cy="138113"/>
            </a:xfrm>
            <a:custGeom>
              <a:avLst/>
              <a:gdLst>
                <a:gd name="T0" fmla="*/ 0 w 127"/>
                <a:gd name="T1" fmla="*/ 14 h 87"/>
                <a:gd name="T2" fmla="*/ 127 w 127"/>
                <a:gd name="T3" fmla="*/ 87 h 87"/>
                <a:gd name="T4" fmla="*/ 127 w 127"/>
                <a:gd name="T5" fmla="*/ 72 h 87"/>
                <a:gd name="T6" fmla="*/ 0 w 127"/>
                <a:gd name="T7" fmla="*/ 0 h 87"/>
                <a:gd name="T8" fmla="*/ 0 w 127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4"/>
                  </a:move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í$ḷïdè">
              <a:extLst>
                <a:ext uri="{FF2B5EF4-FFF2-40B4-BE49-F238E27FC236}">
                  <a16:creationId xmlns:a16="http://schemas.microsoft.com/office/drawing/2014/main" id="{7AD5014D-1CD9-2D67-E690-11FCC1310CF7}"/>
                </a:ext>
              </a:extLst>
            </p:cNvPr>
            <p:cNvSpPr/>
            <p:nvPr/>
          </p:nvSpPr>
          <p:spPr bwMode="auto">
            <a:xfrm>
              <a:off x="6727825" y="1651001"/>
              <a:ext cx="201613" cy="138113"/>
            </a:xfrm>
            <a:custGeom>
              <a:avLst/>
              <a:gdLst>
                <a:gd name="T0" fmla="*/ 0 w 127"/>
                <a:gd name="T1" fmla="*/ 15 h 87"/>
                <a:gd name="T2" fmla="*/ 127 w 127"/>
                <a:gd name="T3" fmla="*/ 87 h 87"/>
                <a:gd name="T4" fmla="*/ 127 w 127"/>
                <a:gd name="T5" fmla="*/ 73 h 87"/>
                <a:gd name="T6" fmla="*/ 0 w 127"/>
                <a:gd name="T7" fmla="*/ 0 h 87"/>
                <a:gd name="T8" fmla="*/ 0 w 127"/>
                <a:gd name="T9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5"/>
                  </a:moveTo>
                  <a:lnTo>
                    <a:pt x="127" y="87"/>
                  </a:lnTo>
                  <a:lnTo>
                    <a:pt x="127" y="73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ïSlíde">
              <a:extLst>
                <a:ext uri="{FF2B5EF4-FFF2-40B4-BE49-F238E27FC236}">
                  <a16:creationId xmlns:a16="http://schemas.microsoft.com/office/drawing/2014/main" id="{99AA541B-85BB-C198-66F0-131BA0DC3A12}"/>
                </a:ext>
              </a:extLst>
            </p:cNvPr>
            <p:cNvSpPr/>
            <p:nvPr/>
          </p:nvSpPr>
          <p:spPr bwMode="auto">
            <a:xfrm>
              <a:off x="6727825" y="1693863"/>
              <a:ext cx="201613" cy="138113"/>
            </a:xfrm>
            <a:custGeom>
              <a:avLst/>
              <a:gdLst>
                <a:gd name="T0" fmla="*/ 0 w 127"/>
                <a:gd name="T1" fmla="*/ 15 h 87"/>
                <a:gd name="T2" fmla="*/ 127 w 127"/>
                <a:gd name="T3" fmla="*/ 87 h 87"/>
                <a:gd name="T4" fmla="*/ 127 w 127"/>
                <a:gd name="T5" fmla="*/ 73 h 87"/>
                <a:gd name="T6" fmla="*/ 0 w 127"/>
                <a:gd name="T7" fmla="*/ 0 h 87"/>
                <a:gd name="T8" fmla="*/ 0 w 127"/>
                <a:gd name="T9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5"/>
                  </a:moveTo>
                  <a:lnTo>
                    <a:pt x="127" y="87"/>
                  </a:lnTo>
                  <a:lnTo>
                    <a:pt x="127" y="73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iŝľiḓè">
              <a:extLst>
                <a:ext uri="{FF2B5EF4-FFF2-40B4-BE49-F238E27FC236}">
                  <a16:creationId xmlns:a16="http://schemas.microsoft.com/office/drawing/2014/main" id="{7E5B3481-30FF-BCFB-FC28-59DBDE8FE933}"/>
                </a:ext>
              </a:extLst>
            </p:cNvPr>
            <p:cNvSpPr/>
            <p:nvPr/>
          </p:nvSpPr>
          <p:spPr bwMode="auto">
            <a:xfrm>
              <a:off x="6727825" y="1736726"/>
              <a:ext cx="201613" cy="138113"/>
            </a:xfrm>
            <a:custGeom>
              <a:avLst/>
              <a:gdLst>
                <a:gd name="T0" fmla="*/ 0 w 127"/>
                <a:gd name="T1" fmla="*/ 15 h 87"/>
                <a:gd name="T2" fmla="*/ 127 w 127"/>
                <a:gd name="T3" fmla="*/ 87 h 87"/>
                <a:gd name="T4" fmla="*/ 127 w 127"/>
                <a:gd name="T5" fmla="*/ 73 h 87"/>
                <a:gd name="T6" fmla="*/ 0 w 127"/>
                <a:gd name="T7" fmla="*/ 0 h 87"/>
                <a:gd name="T8" fmla="*/ 0 w 127"/>
                <a:gd name="T9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5"/>
                  </a:moveTo>
                  <a:lnTo>
                    <a:pt x="127" y="87"/>
                  </a:lnTo>
                  <a:lnTo>
                    <a:pt x="127" y="73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îŝľiḑé">
              <a:extLst>
                <a:ext uri="{FF2B5EF4-FFF2-40B4-BE49-F238E27FC236}">
                  <a16:creationId xmlns:a16="http://schemas.microsoft.com/office/drawing/2014/main" id="{D7208D22-9DC5-6132-280D-EADF239F115D}"/>
                </a:ext>
              </a:extLst>
            </p:cNvPr>
            <p:cNvSpPr/>
            <p:nvPr/>
          </p:nvSpPr>
          <p:spPr bwMode="auto">
            <a:xfrm>
              <a:off x="6727825" y="1846263"/>
              <a:ext cx="201613" cy="138113"/>
            </a:xfrm>
            <a:custGeom>
              <a:avLst/>
              <a:gdLst>
                <a:gd name="T0" fmla="*/ 0 w 127"/>
                <a:gd name="T1" fmla="*/ 12 h 87"/>
                <a:gd name="T2" fmla="*/ 127 w 127"/>
                <a:gd name="T3" fmla="*/ 87 h 87"/>
                <a:gd name="T4" fmla="*/ 127 w 127"/>
                <a:gd name="T5" fmla="*/ 72 h 87"/>
                <a:gd name="T6" fmla="*/ 0 w 127"/>
                <a:gd name="T7" fmla="*/ 0 h 87"/>
                <a:gd name="T8" fmla="*/ 0 w 127"/>
                <a:gd name="T9" fmla="*/ 1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2"/>
                  </a:move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ïṥḷiḓê">
              <a:extLst>
                <a:ext uri="{FF2B5EF4-FFF2-40B4-BE49-F238E27FC236}">
                  <a16:creationId xmlns:a16="http://schemas.microsoft.com/office/drawing/2014/main" id="{E179CEB7-97B4-404C-720B-3E38F748F1DA}"/>
                </a:ext>
              </a:extLst>
            </p:cNvPr>
            <p:cNvSpPr/>
            <p:nvPr/>
          </p:nvSpPr>
          <p:spPr bwMode="auto">
            <a:xfrm>
              <a:off x="6727825" y="1889126"/>
              <a:ext cx="201613" cy="138113"/>
            </a:xfrm>
            <a:custGeom>
              <a:avLst/>
              <a:gdLst>
                <a:gd name="T0" fmla="*/ 0 w 127"/>
                <a:gd name="T1" fmla="*/ 14 h 87"/>
                <a:gd name="T2" fmla="*/ 127 w 127"/>
                <a:gd name="T3" fmla="*/ 87 h 87"/>
                <a:gd name="T4" fmla="*/ 127 w 127"/>
                <a:gd name="T5" fmla="*/ 72 h 87"/>
                <a:gd name="T6" fmla="*/ 0 w 127"/>
                <a:gd name="T7" fmla="*/ 0 h 87"/>
                <a:gd name="T8" fmla="*/ 0 w 127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4"/>
                  </a:move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íśḻïdé">
              <a:extLst>
                <a:ext uri="{FF2B5EF4-FFF2-40B4-BE49-F238E27FC236}">
                  <a16:creationId xmlns:a16="http://schemas.microsoft.com/office/drawing/2014/main" id="{82FBF9F7-3848-CFCB-05A7-DE355DE6FC3C}"/>
                </a:ext>
              </a:extLst>
            </p:cNvPr>
            <p:cNvSpPr/>
            <p:nvPr/>
          </p:nvSpPr>
          <p:spPr bwMode="auto">
            <a:xfrm>
              <a:off x="6727825" y="1931988"/>
              <a:ext cx="201613" cy="138113"/>
            </a:xfrm>
            <a:custGeom>
              <a:avLst/>
              <a:gdLst>
                <a:gd name="T0" fmla="*/ 0 w 127"/>
                <a:gd name="T1" fmla="*/ 14 h 87"/>
                <a:gd name="T2" fmla="*/ 127 w 127"/>
                <a:gd name="T3" fmla="*/ 87 h 87"/>
                <a:gd name="T4" fmla="*/ 127 w 127"/>
                <a:gd name="T5" fmla="*/ 72 h 87"/>
                <a:gd name="T6" fmla="*/ 0 w 127"/>
                <a:gd name="T7" fmla="*/ 0 h 87"/>
                <a:gd name="T8" fmla="*/ 0 w 127"/>
                <a:gd name="T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7">
                  <a:moveTo>
                    <a:pt x="0" y="14"/>
                  </a:moveTo>
                  <a:lnTo>
                    <a:pt x="127" y="87"/>
                  </a:lnTo>
                  <a:lnTo>
                    <a:pt x="127" y="72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îṣļíďê">
              <a:extLst>
                <a:ext uri="{FF2B5EF4-FFF2-40B4-BE49-F238E27FC236}">
                  <a16:creationId xmlns:a16="http://schemas.microsoft.com/office/drawing/2014/main" id="{01208FFC-7C14-C09D-755C-8ABCF3E8FCE1}"/>
                </a:ext>
              </a:extLst>
            </p:cNvPr>
            <p:cNvSpPr/>
            <p:nvPr/>
          </p:nvSpPr>
          <p:spPr bwMode="auto">
            <a:xfrm>
              <a:off x="6415088" y="1403351"/>
              <a:ext cx="200025" cy="139700"/>
            </a:xfrm>
            <a:custGeom>
              <a:avLst/>
              <a:gdLst>
                <a:gd name="T0" fmla="*/ 126 w 126"/>
                <a:gd name="T1" fmla="*/ 88 h 88"/>
                <a:gd name="T2" fmla="*/ 126 w 126"/>
                <a:gd name="T3" fmla="*/ 73 h 88"/>
                <a:gd name="T4" fmla="*/ 0 w 126"/>
                <a:gd name="T5" fmla="*/ 0 h 88"/>
                <a:gd name="T6" fmla="*/ 0 w 126"/>
                <a:gd name="T7" fmla="*/ 13 h 88"/>
                <a:gd name="T8" fmla="*/ 126 w 12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8">
                  <a:moveTo>
                    <a:pt x="126" y="88"/>
                  </a:moveTo>
                  <a:lnTo>
                    <a:pt x="126" y="7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26" y="8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ṧļïḑe">
              <a:extLst>
                <a:ext uri="{FF2B5EF4-FFF2-40B4-BE49-F238E27FC236}">
                  <a16:creationId xmlns:a16="http://schemas.microsoft.com/office/drawing/2014/main" id="{0867412E-272C-E7E3-372E-F915276349BC}"/>
                </a:ext>
              </a:extLst>
            </p:cNvPr>
            <p:cNvSpPr/>
            <p:nvPr/>
          </p:nvSpPr>
          <p:spPr bwMode="auto">
            <a:xfrm>
              <a:off x="7008813" y="1878013"/>
              <a:ext cx="73025" cy="274638"/>
            </a:xfrm>
            <a:custGeom>
              <a:avLst/>
              <a:gdLst>
                <a:gd name="T0" fmla="*/ 46 w 46"/>
                <a:gd name="T1" fmla="*/ 27 h 173"/>
                <a:gd name="T2" fmla="*/ 0 w 46"/>
                <a:gd name="T3" fmla="*/ 0 h 173"/>
                <a:gd name="T4" fmla="*/ 0 w 46"/>
                <a:gd name="T5" fmla="*/ 148 h 173"/>
                <a:gd name="T6" fmla="*/ 46 w 46"/>
                <a:gd name="T7" fmla="*/ 173 h 173"/>
                <a:gd name="T8" fmla="*/ 46 w 46"/>
                <a:gd name="T9" fmla="*/ 2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73">
                  <a:moveTo>
                    <a:pt x="46" y="27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6" y="173"/>
                  </a:lnTo>
                  <a:lnTo>
                    <a:pt x="46" y="27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iṡḻïdé">
              <a:extLst>
                <a:ext uri="{FF2B5EF4-FFF2-40B4-BE49-F238E27FC236}">
                  <a16:creationId xmlns:a16="http://schemas.microsoft.com/office/drawing/2014/main" id="{9022F69D-0680-AA44-ADE0-12F2353D80B8}"/>
                </a:ext>
              </a:extLst>
            </p:cNvPr>
            <p:cNvSpPr/>
            <p:nvPr/>
          </p:nvSpPr>
          <p:spPr bwMode="auto">
            <a:xfrm>
              <a:off x="7104063" y="1806576"/>
              <a:ext cx="69850" cy="401638"/>
            </a:xfrm>
            <a:custGeom>
              <a:avLst/>
              <a:gdLst>
                <a:gd name="T0" fmla="*/ 44 w 44"/>
                <a:gd name="T1" fmla="*/ 27 h 253"/>
                <a:gd name="T2" fmla="*/ 0 w 44"/>
                <a:gd name="T3" fmla="*/ 0 h 253"/>
                <a:gd name="T4" fmla="*/ 0 w 44"/>
                <a:gd name="T5" fmla="*/ 228 h 253"/>
                <a:gd name="T6" fmla="*/ 44 w 44"/>
                <a:gd name="T7" fmla="*/ 253 h 253"/>
                <a:gd name="T8" fmla="*/ 44 w 44"/>
                <a:gd name="T9" fmla="*/ 2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53">
                  <a:moveTo>
                    <a:pt x="44" y="27"/>
                  </a:moveTo>
                  <a:lnTo>
                    <a:pt x="0" y="0"/>
                  </a:lnTo>
                  <a:lnTo>
                    <a:pt x="0" y="228"/>
                  </a:lnTo>
                  <a:lnTo>
                    <a:pt x="44" y="253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ïśļidé">
              <a:extLst>
                <a:ext uri="{FF2B5EF4-FFF2-40B4-BE49-F238E27FC236}">
                  <a16:creationId xmlns:a16="http://schemas.microsoft.com/office/drawing/2014/main" id="{32E0982A-DA90-6777-60CC-C75E0F5CBE9F}"/>
                </a:ext>
              </a:extLst>
            </p:cNvPr>
            <p:cNvSpPr/>
            <p:nvPr/>
          </p:nvSpPr>
          <p:spPr bwMode="auto">
            <a:xfrm>
              <a:off x="7196138" y="1736726"/>
              <a:ext cx="73025" cy="527050"/>
            </a:xfrm>
            <a:custGeom>
              <a:avLst/>
              <a:gdLst>
                <a:gd name="T0" fmla="*/ 46 w 46"/>
                <a:gd name="T1" fmla="*/ 25 h 332"/>
                <a:gd name="T2" fmla="*/ 0 w 46"/>
                <a:gd name="T3" fmla="*/ 0 h 332"/>
                <a:gd name="T4" fmla="*/ 0 w 46"/>
                <a:gd name="T5" fmla="*/ 305 h 332"/>
                <a:gd name="T6" fmla="*/ 46 w 46"/>
                <a:gd name="T7" fmla="*/ 332 h 332"/>
                <a:gd name="T8" fmla="*/ 46 w 46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2">
                  <a:moveTo>
                    <a:pt x="46" y="25"/>
                  </a:moveTo>
                  <a:lnTo>
                    <a:pt x="0" y="0"/>
                  </a:lnTo>
                  <a:lnTo>
                    <a:pt x="0" y="305"/>
                  </a:lnTo>
                  <a:lnTo>
                    <a:pt x="46" y="332"/>
                  </a:lnTo>
                  <a:lnTo>
                    <a:pt x="46" y="25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îṣľíḋê">
              <a:extLst>
                <a:ext uri="{FF2B5EF4-FFF2-40B4-BE49-F238E27FC236}">
                  <a16:creationId xmlns:a16="http://schemas.microsoft.com/office/drawing/2014/main" id="{EB88D27E-2C7A-E330-B717-AED9D151FEFE}"/>
                </a:ext>
              </a:extLst>
            </p:cNvPr>
            <p:cNvSpPr/>
            <p:nvPr/>
          </p:nvSpPr>
          <p:spPr bwMode="auto">
            <a:xfrm>
              <a:off x="6415088" y="1528763"/>
              <a:ext cx="223838" cy="330200"/>
            </a:xfrm>
            <a:custGeom>
              <a:avLst/>
              <a:gdLst>
                <a:gd name="T0" fmla="*/ 36 w 68"/>
                <a:gd name="T1" fmla="*/ 52 h 100"/>
                <a:gd name="T2" fmla="*/ 36 w 68"/>
                <a:gd name="T3" fmla="*/ 12 h 100"/>
                <a:gd name="T4" fmla="*/ 34 w 68"/>
                <a:gd name="T5" fmla="*/ 11 h 100"/>
                <a:gd name="T6" fmla="*/ 0 w 68"/>
                <a:gd name="T7" fmla="*/ 30 h 100"/>
                <a:gd name="T8" fmla="*/ 34 w 68"/>
                <a:gd name="T9" fmla="*/ 89 h 100"/>
                <a:gd name="T10" fmla="*/ 68 w 68"/>
                <a:gd name="T11" fmla="*/ 69 h 100"/>
                <a:gd name="T12" fmla="*/ 68 w 68"/>
                <a:gd name="T13" fmla="*/ 68 h 100"/>
                <a:gd name="T14" fmla="*/ 36 w 68"/>
                <a:gd name="T15" fmla="*/ 5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00">
                  <a:moveTo>
                    <a:pt x="36" y="5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1"/>
                    <a:pt x="34" y="11"/>
                  </a:cubicBezTo>
                  <a:cubicBezTo>
                    <a:pt x="15" y="0"/>
                    <a:pt x="0" y="9"/>
                    <a:pt x="0" y="30"/>
                  </a:cubicBezTo>
                  <a:cubicBezTo>
                    <a:pt x="0" y="52"/>
                    <a:pt x="15" y="78"/>
                    <a:pt x="34" y="89"/>
                  </a:cubicBezTo>
                  <a:cubicBezTo>
                    <a:pt x="53" y="100"/>
                    <a:pt x="68" y="91"/>
                    <a:pt x="68" y="69"/>
                  </a:cubicBezTo>
                  <a:cubicBezTo>
                    <a:pt x="68" y="68"/>
                    <a:pt x="68" y="68"/>
                    <a:pt x="68" y="68"/>
                  </a:cubicBezTo>
                  <a:lnTo>
                    <a:pt x="36" y="5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íśļïḑe">
              <a:extLst>
                <a:ext uri="{FF2B5EF4-FFF2-40B4-BE49-F238E27FC236}">
                  <a16:creationId xmlns:a16="http://schemas.microsoft.com/office/drawing/2014/main" id="{41E751FC-2018-E360-4A61-7648F00B18B9}"/>
                </a:ext>
              </a:extLst>
            </p:cNvPr>
            <p:cNvSpPr/>
            <p:nvPr/>
          </p:nvSpPr>
          <p:spPr bwMode="auto">
            <a:xfrm>
              <a:off x="6364288" y="1176338"/>
              <a:ext cx="968375" cy="1193800"/>
            </a:xfrm>
            <a:custGeom>
              <a:avLst/>
              <a:gdLst>
                <a:gd name="T0" fmla="*/ 0 w 610"/>
                <a:gd name="T1" fmla="*/ 0 h 752"/>
                <a:gd name="T2" fmla="*/ 0 w 610"/>
                <a:gd name="T3" fmla="*/ 399 h 752"/>
                <a:gd name="T4" fmla="*/ 3 w 610"/>
                <a:gd name="T5" fmla="*/ 401 h 752"/>
                <a:gd name="T6" fmla="*/ 610 w 610"/>
                <a:gd name="T7" fmla="*/ 752 h 752"/>
                <a:gd name="T8" fmla="*/ 610 w 610"/>
                <a:gd name="T9" fmla="*/ 353 h 752"/>
                <a:gd name="T10" fmla="*/ 608 w 610"/>
                <a:gd name="T11" fmla="*/ 351 h 752"/>
                <a:gd name="T12" fmla="*/ 0 w 610"/>
                <a:gd name="T13" fmla="*/ 0 h 752"/>
                <a:gd name="T14" fmla="*/ 11 w 610"/>
                <a:gd name="T15" fmla="*/ 17 h 752"/>
                <a:gd name="T16" fmla="*/ 599 w 610"/>
                <a:gd name="T17" fmla="*/ 357 h 752"/>
                <a:gd name="T18" fmla="*/ 599 w 610"/>
                <a:gd name="T19" fmla="*/ 735 h 752"/>
                <a:gd name="T20" fmla="*/ 11 w 610"/>
                <a:gd name="T21" fmla="*/ 393 h 752"/>
                <a:gd name="T22" fmla="*/ 11 w 610"/>
                <a:gd name="T23" fmla="*/ 17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0" h="752">
                  <a:moveTo>
                    <a:pt x="0" y="0"/>
                  </a:moveTo>
                  <a:lnTo>
                    <a:pt x="0" y="399"/>
                  </a:lnTo>
                  <a:lnTo>
                    <a:pt x="3" y="401"/>
                  </a:lnTo>
                  <a:lnTo>
                    <a:pt x="610" y="752"/>
                  </a:lnTo>
                  <a:lnTo>
                    <a:pt x="610" y="353"/>
                  </a:lnTo>
                  <a:lnTo>
                    <a:pt x="608" y="351"/>
                  </a:lnTo>
                  <a:lnTo>
                    <a:pt x="0" y="0"/>
                  </a:lnTo>
                  <a:close/>
                  <a:moveTo>
                    <a:pt x="11" y="17"/>
                  </a:moveTo>
                  <a:lnTo>
                    <a:pt x="599" y="357"/>
                  </a:lnTo>
                  <a:lnTo>
                    <a:pt x="599" y="735"/>
                  </a:lnTo>
                  <a:lnTo>
                    <a:pt x="11" y="393"/>
                  </a:lnTo>
                  <a:lnTo>
                    <a:pt x="11" y="17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îṡḻíḓê">
              <a:extLst>
                <a:ext uri="{FF2B5EF4-FFF2-40B4-BE49-F238E27FC236}">
                  <a16:creationId xmlns:a16="http://schemas.microsoft.com/office/drawing/2014/main" id="{AD92287F-0C13-262F-7B1E-4D9E37CD4A8D}"/>
                </a:ext>
              </a:extLst>
            </p:cNvPr>
            <p:cNvSpPr/>
            <p:nvPr/>
          </p:nvSpPr>
          <p:spPr bwMode="auto">
            <a:xfrm>
              <a:off x="7299325" y="1090613"/>
              <a:ext cx="731838" cy="900113"/>
            </a:xfrm>
            <a:custGeom>
              <a:avLst/>
              <a:gdLst>
                <a:gd name="T0" fmla="*/ 461 w 461"/>
                <a:gd name="T1" fmla="*/ 268 h 567"/>
                <a:gd name="T2" fmla="*/ 461 w 461"/>
                <a:gd name="T3" fmla="*/ 567 h 567"/>
                <a:gd name="T4" fmla="*/ 0 w 461"/>
                <a:gd name="T5" fmla="*/ 299 h 567"/>
                <a:gd name="T6" fmla="*/ 0 w 461"/>
                <a:gd name="T7" fmla="*/ 0 h 567"/>
                <a:gd name="T8" fmla="*/ 461 w 461"/>
                <a:gd name="T9" fmla="*/ 268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567">
                  <a:moveTo>
                    <a:pt x="461" y="268"/>
                  </a:moveTo>
                  <a:lnTo>
                    <a:pt x="461" y="567"/>
                  </a:lnTo>
                  <a:lnTo>
                    <a:pt x="0" y="299"/>
                  </a:lnTo>
                  <a:lnTo>
                    <a:pt x="0" y="0"/>
                  </a:lnTo>
                  <a:lnTo>
                    <a:pt x="461" y="268"/>
                  </a:ln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ïšḻídè">
              <a:extLst>
                <a:ext uri="{FF2B5EF4-FFF2-40B4-BE49-F238E27FC236}">
                  <a16:creationId xmlns:a16="http://schemas.microsoft.com/office/drawing/2014/main" id="{38F2331D-AE41-7888-3517-9D80AD1E9793}"/>
                </a:ext>
              </a:extLst>
            </p:cNvPr>
            <p:cNvSpPr/>
            <p:nvPr/>
          </p:nvSpPr>
          <p:spPr bwMode="auto">
            <a:xfrm>
              <a:off x="7329488" y="1157288"/>
              <a:ext cx="157163" cy="104775"/>
            </a:xfrm>
            <a:custGeom>
              <a:avLst/>
              <a:gdLst>
                <a:gd name="T0" fmla="*/ 99 w 99"/>
                <a:gd name="T1" fmla="*/ 66 h 66"/>
                <a:gd name="T2" fmla="*/ 99 w 99"/>
                <a:gd name="T3" fmla="*/ 56 h 66"/>
                <a:gd name="T4" fmla="*/ 0 w 99"/>
                <a:gd name="T5" fmla="*/ 0 h 66"/>
                <a:gd name="T6" fmla="*/ 0 w 99"/>
                <a:gd name="T7" fmla="*/ 10 h 66"/>
                <a:gd name="T8" fmla="*/ 99 w 99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66">
                  <a:moveTo>
                    <a:pt x="99" y="66"/>
                  </a:moveTo>
                  <a:lnTo>
                    <a:pt x="99" y="56"/>
                  </a:lnTo>
                  <a:lnTo>
                    <a:pt x="0" y="0"/>
                  </a:lnTo>
                  <a:lnTo>
                    <a:pt x="0" y="10"/>
                  </a:lnTo>
                  <a:lnTo>
                    <a:pt x="99" y="66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ïṩliďê">
              <a:extLst>
                <a:ext uri="{FF2B5EF4-FFF2-40B4-BE49-F238E27FC236}">
                  <a16:creationId xmlns:a16="http://schemas.microsoft.com/office/drawing/2014/main" id="{F813F7E9-4841-B719-A3CC-AB91155D74F3}"/>
                </a:ext>
              </a:extLst>
            </p:cNvPr>
            <p:cNvSpPr/>
            <p:nvPr/>
          </p:nvSpPr>
          <p:spPr bwMode="auto">
            <a:xfrm>
              <a:off x="7329488" y="1190626"/>
              <a:ext cx="157163" cy="104775"/>
            </a:xfrm>
            <a:custGeom>
              <a:avLst/>
              <a:gdLst>
                <a:gd name="T0" fmla="*/ 99 w 99"/>
                <a:gd name="T1" fmla="*/ 66 h 66"/>
                <a:gd name="T2" fmla="*/ 99 w 99"/>
                <a:gd name="T3" fmla="*/ 56 h 66"/>
                <a:gd name="T4" fmla="*/ 0 w 99"/>
                <a:gd name="T5" fmla="*/ 0 h 66"/>
                <a:gd name="T6" fmla="*/ 0 w 99"/>
                <a:gd name="T7" fmla="*/ 10 h 66"/>
                <a:gd name="T8" fmla="*/ 99 w 99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66">
                  <a:moveTo>
                    <a:pt x="99" y="66"/>
                  </a:moveTo>
                  <a:lnTo>
                    <a:pt x="99" y="56"/>
                  </a:lnTo>
                  <a:lnTo>
                    <a:pt x="0" y="0"/>
                  </a:lnTo>
                  <a:lnTo>
                    <a:pt x="0" y="10"/>
                  </a:lnTo>
                  <a:lnTo>
                    <a:pt x="99" y="66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iṩļiḓe">
              <a:extLst>
                <a:ext uri="{FF2B5EF4-FFF2-40B4-BE49-F238E27FC236}">
                  <a16:creationId xmlns:a16="http://schemas.microsoft.com/office/drawing/2014/main" id="{E65F4D63-9A46-D029-2D12-5863ADBE490C}"/>
                </a:ext>
              </a:extLst>
            </p:cNvPr>
            <p:cNvSpPr/>
            <p:nvPr/>
          </p:nvSpPr>
          <p:spPr bwMode="auto">
            <a:xfrm>
              <a:off x="7329488" y="1222376"/>
              <a:ext cx="157163" cy="106363"/>
            </a:xfrm>
            <a:custGeom>
              <a:avLst/>
              <a:gdLst>
                <a:gd name="T0" fmla="*/ 99 w 99"/>
                <a:gd name="T1" fmla="*/ 67 h 67"/>
                <a:gd name="T2" fmla="*/ 99 w 99"/>
                <a:gd name="T3" fmla="*/ 56 h 67"/>
                <a:gd name="T4" fmla="*/ 0 w 99"/>
                <a:gd name="T5" fmla="*/ 0 h 67"/>
                <a:gd name="T6" fmla="*/ 0 w 99"/>
                <a:gd name="T7" fmla="*/ 11 h 67"/>
                <a:gd name="T8" fmla="*/ 99 w 99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67">
                  <a:moveTo>
                    <a:pt x="99" y="67"/>
                  </a:moveTo>
                  <a:lnTo>
                    <a:pt x="99" y="56"/>
                  </a:lnTo>
                  <a:lnTo>
                    <a:pt x="0" y="0"/>
                  </a:lnTo>
                  <a:lnTo>
                    <a:pt x="0" y="11"/>
                  </a:lnTo>
                  <a:lnTo>
                    <a:pt x="99" y="67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î$ļîḑè">
              <a:extLst>
                <a:ext uri="{FF2B5EF4-FFF2-40B4-BE49-F238E27FC236}">
                  <a16:creationId xmlns:a16="http://schemas.microsoft.com/office/drawing/2014/main" id="{5DFC15F1-987F-13A9-7120-01DCA182D4A5}"/>
                </a:ext>
              </a:extLst>
            </p:cNvPr>
            <p:cNvSpPr/>
            <p:nvPr/>
          </p:nvSpPr>
          <p:spPr bwMode="auto">
            <a:xfrm>
              <a:off x="7572375" y="1298576"/>
              <a:ext cx="155575" cy="104775"/>
            </a:xfrm>
            <a:custGeom>
              <a:avLst/>
              <a:gdLst>
                <a:gd name="T0" fmla="*/ 0 w 98"/>
                <a:gd name="T1" fmla="*/ 0 h 66"/>
                <a:gd name="T2" fmla="*/ 0 w 98"/>
                <a:gd name="T3" fmla="*/ 10 h 66"/>
                <a:gd name="T4" fmla="*/ 98 w 98"/>
                <a:gd name="T5" fmla="*/ 66 h 66"/>
                <a:gd name="T6" fmla="*/ 98 w 98"/>
                <a:gd name="T7" fmla="*/ 56 h 66"/>
                <a:gd name="T8" fmla="*/ 0 w 9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6">
                  <a:moveTo>
                    <a:pt x="0" y="0"/>
                  </a:moveTo>
                  <a:lnTo>
                    <a:pt x="0" y="10"/>
                  </a:lnTo>
                  <a:lnTo>
                    <a:pt x="98" y="66"/>
                  </a:lnTo>
                  <a:lnTo>
                    <a:pt x="9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î$ḷïdé">
              <a:extLst>
                <a:ext uri="{FF2B5EF4-FFF2-40B4-BE49-F238E27FC236}">
                  <a16:creationId xmlns:a16="http://schemas.microsoft.com/office/drawing/2014/main" id="{F0C371F5-511A-B3CD-4FC6-D66F24CAF424}"/>
                </a:ext>
              </a:extLst>
            </p:cNvPr>
            <p:cNvSpPr/>
            <p:nvPr/>
          </p:nvSpPr>
          <p:spPr bwMode="auto">
            <a:xfrm>
              <a:off x="7572375" y="1331913"/>
              <a:ext cx="155575" cy="104775"/>
            </a:xfrm>
            <a:custGeom>
              <a:avLst/>
              <a:gdLst>
                <a:gd name="T0" fmla="*/ 0 w 98"/>
                <a:gd name="T1" fmla="*/ 10 h 66"/>
                <a:gd name="T2" fmla="*/ 98 w 98"/>
                <a:gd name="T3" fmla="*/ 66 h 66"/>
                <a:gd name="T4" fmla="*/ 98 w 98"/>
                <a:gd name="T5" fmla="*/ 56 h 66"/>
                <a:gd name="T6" fmla="*/ 0 w 98"/>
                <a:gd name="T7" fmla="*/ 0 h 66"/>
                <a:gd name="T8" fmla="*/ 0 w 98"/>
                <a:gd name="T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6">
                  <a:moveTo>
                    <a:pt x="0" y="10"/>
                  </a:moveTo>
                  <a:lnTo>
                    <a:pt x="98" y="66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ïṥļîḋe">
              <a:extLst>
                <a:ext uri="{FF2B5EF4-FFF2-40B4-BE49-F238E27FC236}">
                  <a16:creationId xmlns:a16="http://schemas.microsoft.com/office/drawing/2014/main" id="{8E0ED835-86B6-67A4-9581-C90175864C94}"/>
                </a:ext>
              </a:extLst>
            </p:cNvPr>
            <p:cNvSpPr/>
            <p:nvPr/>
          </p:nvSpPr>
          <p:spPr bwMode="auto">
            <a:xfrm>
              <a:off x="7572375" y="1365251"/>
              <a:ext cx="155575" cy="104775"/>
            </a:xfrm>
            <a:custGeom>
              <a:avLst/>
              <a:gdLst>
                <a:gd name="T0" fmla="*/ 0 w 98"/>
                <a:gd name="T1" fmla="*/ 10 h 66"/>
                <a:gd name="T2" fmla="*/ 98 w 98"/>
                <a:gd name="T3" fmla="*/ 66 h 66"/>
                <a:gd name="T4" fmla="*/ 98 w 98"/>
                <a:gd name="T5" fmla="*/ 56 h 66"/>
                <a:gd name="T6" fmla="*/ 0 w 98"/>
                <a:gd name="T7" fmla="*/ 0 h 66"/>
                <a:gd name="T8" fmla="*/ 0 w 98"/>
                <a:gd name="T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6">
                  <a:moveTo>
                    <a:pt x="0" y="10"/>
                  </a:moveTo>
                  <a:lnTo>
                    <a:pt x="98" y="66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îSļiḍé">
              <a:extLst>
                <a:ext uri="{FF2B5EF4-FFF2-40B4-BE49-F238E27FC236}">
                  <a16:creationId xmlns:a16="http://schemas.microsoft.com/office/drawing/2014/main" id="{AD3C2421-9CFA-E529-329A-464AD5FBAE9C}"/>
                </a:ext>
              </a:extLst>
            </p:cNvPr>
            <p:cNvSpPr/>
            <p:nvPr/>
          </p:nvSpPr>
          <p:spPr bwMode="auto">
            <a:xfrm>
              <a:off x="7572375" y="1446213"/>
              <a:ext cx="155575" cy="109538"/>
            </a:xfrm>
            <a:custGeom>
              <a:avLst/>
              <a:gdLst>
                <a:gd name="T0" fmla="*/ 0 w 98"/>
                <a:gd name="T1" fmla="*/ 11 h 69"/>
                <a:gd name="T2" fmla="*/ 98 w 98"/>
                <a:gd name="T3" fmla="*/ 69 h 69"/>
                <a:gd name="T4" fmla="*/ 98 w 98"/>
                <a:gd name="T5" fmla="*/ 56 h 69"/>
                <a:gd name="T6" fmla="*/ 0 w 98"/>
                <a:gd name="T7" fmla="*/ 0 h 69"/>
                <a:gd name="T8" fmla="*/ 0 w 98"/>
                <a:gd name="T9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9">
                  <a:moveTo>
                    <a:pt x="0" y="11"/>
                  </a:moveTo>
                  <a:lnTo>
                    <a:pt x="98" y="69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îsľîḓe">
              <a:extLst>
                <a:ext uri="{FF2B5EF4-FFF2-40B4-BE49-F238E27FC236}">
                  <a16:creationId xmlns:a16="http://schemas.microsoft.com/office/drawing/2014/main" id="{F011C74E-6F32-EDF6-DEBD-40EB511879F2}"/>
                </a:ext>
              </a:extLst>
            </p:cNvPr>
            <p:cNvSpPr/>
            <p:nvPr/>
          </p:nvSpPr>
          <p:spPr bwMode="auto">
            <a:xfrm>
              <a:off x="7572375" y="1479551"/>
              <a:ext cx="155575" cy="109538"/>
            </a:xfrm>
            <a:custGeom>
              <a:avLst/>
              <a:gdLst>
                <a:gd name="T0" fmla="*/ 0 w 98"/>
                <a:gd name="T1" fmla="*/ 11 h 69"/>
                <a:gd name="T2" fmla="*/ 98 w 98"/>
                <a:gd name="T3" fmla="*/ 69 h 69"/>
                <a:gd name="T4" fmla="*/ 98 w 98"/>
                <a:gd name="T5" fmla="*/ 56 h 69"/>
                <a:gd name="T6" fmla="*/ 0 w 98"/>
                <a:gd name="T7" fmla="*/ 0 h 69"/>
                <a:gd name="T8" fmla="*/ 0 w 98"/>
                <a:gd name="T9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9">
                  <a:moveTo>
                    <a:pt x="0" y="11"/>
                  </a:moveTo>
                  <a:lnTo>
                    <a:pt x="98" y="69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îṣļîďé">
              <a:extLst>
                <a:ext uri="{FF2B5EF4-FFF2-40B4-BE49-F238E27FC236}">
                  <a16:creationId xmlns:a16="http://schemas.microsoft.com/office/drawing/2014/main" id="{02D82E11-4A6C-85E5-2BD5-F39E678927AA}"/>
                </a:ext>
              </a:extLst>
            </p:cNvPr>
            <p:cNvSpPr/>
            <p:nvPr/>
          </p:nvSpPr>
          <p:spPr bwMode="auto">
            <a:xfrm>
              <a:off x="7572375" y="1512888"/>
              <a:ext cx="155575" cy="107950"/>
            </a:xfrm>
            <a:custGeom>
              <a:avLst/>
              <a:gdLst>
                <a:gd name="T0" fmla="*/ 0 w 98"/>
                <a:gd name="T1" fmla="*/ 10 h 68"/>
                <a:gd name="T2" fmla="*/ 98 w 98"/>
                <a:gd name="T3" fmla="*/ 68 h 68"/>
                <a:gd name="T4" fmla="*/ 98 w 98"/>
                <a:gd name="T5" fmla="*/ 56 h 68"/>
                <a:gd name="T6" fmla="*/ 0 w 98"/>
                <a:gd name="T7" fmla="*/ 0 h 68"/>
                <a:gd name="T8" fmla="*/ 0 w 98"/>
                <a:gd name="T9" fmla="*/ 1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8">
                  <a:moveTo>
                    <a:pt x="0" y="10"/>
                  </a:moveTo>
                  <a:lnTo>
                    <a:pt x="98" y="68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íślîḓê">
              <a:extLst>
                <a:ext uri="{FF2B5EF4-FFF2-40B4-BE49-F238E27FC236}">
                  <a16:creationId xmlns:a16="http://schemas.microsoft.com/office/drawing/2014/main" id="{55776EA6-53EB-02F7-135D-99BA67A56C80}"/>
                </a:ext>
              </a:extLst>
            </p:cNvPr>
            <p:cNvSpPr/>
            <p:nvPr/>
          </p:nvSpPr>
          <p:spPr bwMode="auto">
            <a:xfrm>
              <a:off x="7572375" y="1595438"/>
              <a:ext cx="155575" cy="107950"/>
            </a:xfrm>
            <a:custGeom>
              <a:avLst/>
              <a:gdLst>
                <a:gd name="T0" fmla="*/ 0 w 98"/>
                <a:gd name="T1" fmla="*/ 12 h 68"/>
                <a:gd name="T2" fmla="*/ 98 w 98"/>
                <a:gd name="T3" fmla="*/ 68 h 68"/>
                <a:gd name="T4" fmla="*/ 98 w 98"/>
                <a:gd name="T5" fmla="*/ 58 h 68"/>
                <a:gd name="T6" fmla="*/ 0 w 98"/>
                <a:gd name="T7" fmla="*/ 0 h 68"/>
                <a:gd name="T8" fmla="*/ 0 w 9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8">
                  <a:moveTo>
                    <a:pt x="0" y="12"/>
                  </a:moveTo>
                  <a:lnTo>
                    <a:pt x="98" y="68"/>
                  </a:lnTo>
                  <a:lnTo>
                    <a:pt x="98" y="5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îSlîḍè">
              <a:extLst>
                <a:ext uri="{FF2B5EF4-FFF2-40B4-BE49-F238E27FC236}">
                  <a16:creationId xmlns:a16="http://schemas.microsoft.com/office/drawing/2014/main" id="{245B80E5-5833-BEF9-89CC-1B5BBB3D3097}"/>
                </a:ext>
              </a:extLst>
            </p:cNvPr>
            <p:cNvSpPr/>
            <p:nvPr/>
          </p:nvSpPr>
          <p:spPr bwMode="auto">
            <a:xfrm>
              <a:off x="7572375" y="1631951"/>
              <a:ext cx="155575" cy="104775"/>
            </a:xfrm>
            <a:custGeom>
              <a:avLst/>
              <a:gdLst>
                <a:gd name="T0" fmla="*/ 0 w 98"/>
                <a:gd name="T1" fmla="*/ 10 h 66"/>
                <a:gd name="T2" fmla="*/ 98 w 98"/>
                <a:gd name="T3" fmla="*/ 66 h 66"/>
                <a:gd name="T4" fmla="*/ 98 w 98"/>
                <a:gd name="T5" fmla="*/ 56 h 66"/>
                <a:gd name="T6" fmla="*/ 0 w 98"/>
                <a:gd name="T7" fmla="*/ 0 h 66"/>
                <a:gd name="T8" fmla="*/ 0 w 98"/>
                <a:gd name="T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6">
                  <a:moveTo>
                    <a:pt x="0" y="10"/>
                  </a:moveTo>
                  <a:lnTo>
                    <a:pt x="98" y="66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íṡlíḍé">
              <a:extLst>
                <a:ext uri="{FF2B5EF4-FFF2-40B4-BE49-F238E27FC236}">
                  <a16:creationId xmlns:a16="http://schemas.microsoft.com/office/drawing/2014/main" id="{AC37B1E6-18CC-3C47-7D28-D1D2F106C2EB}"/>
                </a:ext>
              </a:extLst>
            </p:cNvPr>
            <p:cNvSpPr/>
            <p:nvPr/>
          </p:nvSpPr>
          <p:spPr bwMode="auto">
            <a:xfrm>
              <a:off x="7572375" y="1663701"/>
              <a:ext cx="155575" cy="106363"/>
            </a:xfrm>
            <a:custGeom>
              <a:avLst/>
              <a:gdLst>
                <a:gd name="T0" fmla="*/ 0 w 98"/>
                <a:gd name="T1" fmla="*/ 11 h 67"/>
                <a:gd name="T2" fmla="*/ 98 w 98"/>
                <a:gd name="T3" fmla="*/ 67 h 67"/>
                <a:gd name="T4" fmla="*/ 98 w 98"/>
                <a:gd name="T5" fmla="*/ 56 h 67"/>
                <a:gd name="T6" fmla="*/ 0 w 98"/>
                <a:gd name="T7" fmla="*/ 0 h 67"/>
                <a:gd name="T8" fmla="*/ 0 w 98"/>
                <a:gd name="T9" fmla="*/ 1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7">
                  <a:moveTo>
                    <a:pt x="0" y="11"/>
                  </a:moveTo>
                  <a:lnTo>
                    <a:pt x="98" y="67"/>
                  </a:lnTo>
                  <a:lnTo>
                    <a:pt x="98" y="56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îṥḷïdè">
              <a:extLst>
                <a:ext uri="{FF2B5EF4-FFF2-40B4-BE49-F238E27FC236}">
                  <a16:creationId xmlns:a16="http://schemas.microsoft.com/office/drawing/2014/main" id="{3DB0FA6B-41F5-D077-4115-BE507CB40C68}"/>
                </a:ext>
              </a:extLst>
            </p:cNvPr>
            <p:cNvSpPr/>
            <p:nvPr/>
          </p:nvSpPr>
          <p:spPr bwMode="auto">
            <a:xfrm>
              <a:off x="7329488" y="1255713"/>
              <a:ext cx="157163" cy="109538"/>
            </a:xfrm>
            <a:custGeom>
              <a:avLst/>
              <a:gdLst>
                <a:gd name="T0" fmla="*/ 99 w 99"/>
                <a:gd name="T1" fmla="*/ 69 h 69"/>
                <a:gd name="T2" fmla="*/ 99 w 99"/>
                <a:gd name="T3" fmla="*/ 56 h 69"/>
                <a:gd name="T4" fmla="*/ 0 w 99"/>
                <a:gd name="T5" fmla="*/ 0 h 69"/>
                <a:gd name="T6" fmla="*/ 0 w 99"/>
                <a:gd name="T7" fmla="*/ 10 h 69"/>
                <a:gd name="T8" fmla="*/ 99 w 9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69">
                  <a:moveTo>
                    <a:pt x="99" y="69"/>
                  </a:moveTo>
                  <a:lnTo>
                    <a:pt x="99" y="56"/>
                  </a:lnTo>
                  <a:lnTo>
                    <a:pt x="0" y="0"/>
                  </a:lnTo>
                  <a:lnTo>
                    <a:pt x="0" y="10"/>
                  </a:lnTo>
                  <a:lnTo>
                    <a:pt x="99" y="6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ïşľîḋè">
              <a:extLst>
                <a:ext uri="{FF2B5EF4-FFF2-40B4-BE49-F238E27FC236}">
                  <a16:creationId xmlns:a16="http://schemas.microsoft.com/office/drawing/2014/main" id="{CBCAB356-ADC5-6CD7-8092-88BA6AABA2FA}"/>
                </a:ext>
              </a:extLst>
            </p:cNvPr>
            <p:cNvSpPr/>
            <p:nvPr/>
          </p:nvSpPr>
          <p:spPr bwMode="auto">
            <a:xfrm>
              <a:off x="7791450" y="1625601"/>
              <a:ext cx="52388" cy="209550"/>
            </a:xfrm>
            <a:custGeom>
              <a:avLst/>
              <a:gdLst>
                <a:gd name="T0" fmla="*/ 33 w 33"/>
                <a:gd name="T1" fmla="*/ 18 h 132"/>
                <a:gd name="T2" fmla="*/ 0 w 33"/>
                <a:gd name="T3" fmla="*/ 0 h 132"/>
                <a:gd name="T4" fmla="*/ 0 w 33"/>
                <a:gd name="T5" fmla="*/ 112 h 132"/>
                <a:gd name="T6" fmla="*/ 33 w 33"/>
                <a:gd name="T7" fmla="*/ 132 h 132"/>
                <a:gd name="T8" fmla="*/ 33 w 33"/>
                <a:gd name="T9" fmla="*/ 1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2">
                  <a:moveTo>
                    <a:pt x="33" y="18"/>
                  </a:moveTo>
                  <a:lnTo>
                    <a:pt x="0" y="0"/>
                  </a:lnTo>
                  <a:lnTo>
                    <a:pt x="0" y="112"/>
                  </a:lnTo>
                  <a:lnTo>
                    <a:pt x="33" y="132"/>
                  </a:lnTo>
                  <a:lnTo>
                    <a:pt x="33" y="1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i$ḷïḍê">
              <a:extLst>
                <a:ext uri="{FF2B5EF4-FFF2-40B4-BE49-F238E27FC236}">
                  <a16:creationId xmlns:a16="http://schemas.microsoft.com/office/drawing/2014/main" id="{5D99B4A3-B86F-1C51-2C7A-9AFBAB2C8ADF}"/>
                </a:ext>
              </a:extLst>
            </p:cNvPr>
            <p:cNvSpPr/>
            <p:nvPr/>
          </p:nvSpPr>
          <p:spPr bwMode="auto">
            <a:xfrm>
              <a:off x="7862888" y="1568451"/>
              <a:ext cx="53975" cy="309563"/>
            </a:xfrm>
            <a:custGeom>
              <a:avLst/>
              <a:gdLst>
                <a:gd name="T0" fmla="*/ 34 w 34"/>
                <a:gd name="T1" fmla="*/ 19 h 195"/>
                <a:gd name="T2" fmla="*/ 0 w 34"/>
                <a:gd name="T3" fmla="*/ 0 h 195"/>
                <a:gd name="T4" fmla="*/ 0 w 34"/>
                <a:gd name="T5" fmla="*/ 175 h 195"/>
                <a:gd name="T6" fmla="*/ 34 w 34"/>
                <a:gd name="T7" fmla="*/ 195 h 195"/>
                <a:gd name="T8" fmla="*/ 34 w 34"/>
                <a:gd name="T9" fmla="*/ 1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95">
                  <a:moveTo>
                    <a:pt x="34" y="19"/>
                  </a:moveTo>
                  <a:lnTo>
                    <a:pt x="0" y="0"/>
                  </a:lnTo>
                  <a:lnTo>
                    <a:pt x="0" y="175"/>
                  </a:lnTo>
                  <a:lnTo>
                    <a:pt x="34" y="195"/>
                  </a:lnTo>
                  <a:lnTo>
                    <a:pt x="34" y="1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ïslîḍè">
              <a:extLst>
                <a:ext uri="{FF2B5EF4-FFF2-40B4-BE49-F238E27FC236}">
                  <a16:creationId xmlns:a16="http://schemas.microsoft.com/office/drawing/2014/main" id="{CBE99979-5BB6-DA74-9F0C-064EFDF9F86B}"/>
                </a:ext>
              </a:extLst>
            </p:cNvPr>
            <p:cNvSpPr/>
            <p:nvPr/>
          </p:nvSpPr>
          <p:spPr bwMode="auto">
            <a:xfrm>
              <a:off x="7935913" y="1512888"/>
              <a:ext cx="52388" cy="404813"/>
            </a:xfrm>
            <a:custGeom>
              <a:avLst/>
              <a:gdLst>
                <a:gd name="T0" fmla="*/ 33 w 33"/>
                <a:gd name="T1" fmla="*/ 21 h 255"/>
                <a:gd name="T2" fmla="*/ 0 w 33"/>
                <a:gd name="T3" fmla="*/ 0 h 255"/>
                <a:gd name="T4" fmla="*/ 0 w 33"/>
                <a:gd name="T5" fmla="*/ 237 h 255"/>
                <a:gd name="T6" fmla="*/ 33 w 33"/>
                <a:gd name="T7" fmla="*/ 255 h 255"/>
                <a:gd name="T8" fmla="*/ 33 w 33"/>
                <a:gd name="T9" fmla="*/ 2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55">
                  <a:moveTo>
                    <a:pt x="33" y="21"/>
                  </a:moveTo>
                  <a:lnTo>
                    <a:pt x="0" y="0"/>
                  </a:lnTo>
                  <a:lnTo>
                    <a:pt x="0" y="237"/>
                  </a:lnTo>
                  <a:lnTo>
                    <a:pt x="33" y="255"/>
                  </a:lnTo>
                  <a:lnTo>
                    <a:pt x="33" y="2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íSḷiḍè">
              <a:extLst>
                <a:ext uri="{FF2B5EF4-FFF2-40B4-BE49-F238E27FC236}">
                  <a16:creationId xmlns:a16="http://schemas.microsoft.com/office/drawing/2014/main" id="{4DFF4D45-C294-DCAB-E15F-D364611D722E}"/>
                </a:ext>
              </a:extLst>
            </p:cNvPr>
            <p:cNvSpPr/>
            <p:nvPr/>
          </p:nvSpPr>
          <p:spPr bwMode="auto">
            <a:xfrm>
              <a:off x="7329488" y="1354138"/>
              <a:ext cx="174625" cy="250825"/>
            </a:xfrm>
            <a:custGeom>
              <a:avLst/>
              <a:gdLst>
                <a:gd name="T0" fmla="*/ 28 w 53"/>
                <a:gd name="T1" fmla="*/ 39 h 76"/>
                <a:gd name="T2" fmla="*/ 28 w 53"/>
                <a:gd name="T3" fmla="*/ 9 h 76"/>
                <a:gd name="T4" fmla="*/ 27 w 53"/>
                <a:gd name="T5" fmla="*/ 8 h 76"/>
                <a:gd name="T6" fmla="*/ 0 w 53"/>
                <a:gd name="T7" fmla="*/ 23 h 76"/>
                <a:gd name="T8" fmla="*/ 26 w 53"/>
                <a:gd name="T9" fmla="*/ 68 h 76"/>
                <a:gd name="T10" fmla="*/ 53 w 53"/>
                <a:gd name="T11" fmla="*/ 53 h 76"/>
                <a:gd name="T12" fmla="*/ 53 w 53"/>
                <a:gd name="T13" fmla="*/ 52 h 76"/>
                <a:gd name="T14" fmla="*/ 28 w 53"/>
                <a:gd name="T15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76">
                  <a:moveTo>
                    <a:pt x="28" y="3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7" y="8"/>
                    <a:pt x="27" y="8"/>
                  </a:cubicBezTo>
                  <a:cubicBezTo>
                    <a:pt x="12" y="0"/>
                    <a:pt x="0" y="6"/>
                    <a:pt x="0" y="23"/>
                  </a:cubicBezTo>
                  <a:cubicBezTo>
                    <a:pt x="0" y="39"/>
                    <a:pt x="12" y="60"/>
                    <a:pt x="26" y="68"/>
                  </a:cubicBezTo>
                  <a:cubicBezTo>
                    <a:pt x="41" y="76"/>
                    <a:pt x="53" y="70"/>
                    <a:pt x="53" y="53"/>
                  </a:cubicBezTo>
                  <a:cubicBezTo>
                    <a:pt x="53" y="52"/>
                    <a:pt x="53" y="52"/>
                    <a:pt x="53" y="52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ïślïďè">
              <a:extLst>
                <a:ext uri="{FF2B5EF4-FFF2-40B4-BE49-F238E27FC236}">
                  <a16:creationId xmlns:a16="http://schemas.microsoft.com/office/drawing/2014/main" id="{D48652B1-F686-5631-C728-5E9D46F57CC2}"/>
                </a:ext>
              </a:extLst>
            </p:cNvPr>
            <p:cNvSpPr/>
            <p:nvPr/>
          </p:nvSpPr>
          <p:spPr bwMode="auto">
            <a:xfrm>
              <a:off x="7292975" y="1081088"/>
              <a:ext cx="746125" cy="919163"/>
            </a:xfrm>
            <a:custGeom>
              <a:avLst/>
              <a:gdLst>
                <a:gd name="T0" fmla="*/ 0 w 470"/>
                <a:gd name="T1" fmla="*/ 0 h 579"/>
                <a:gd name="T2" fmla="*/ 0 w 470"/>
                <a:gd name="T3" fmla="*/ 307 h 579"/>
                <a:gd name="T4" fmla="*/ 2 w 470"/>
                <a:gd name="T5" fmla="*/ 309 h 579"/>
                <a:gd name="T6" fmla="*/ 470 w 470"/>
                <a:gd name="T7" fmla="*/ 579 h 579"/>
                <a:gd name="T8" fmla="*/ 470 w 470"/>
                <a:gd name="T9" fmla="*/ 272 h 579"/>
                <a:gd name="T10" fmla="*/ 467 w 470"/>
                <a:gd name="T11" fmla="*/ 272 h 579"/>
                <a:gd name="T12" fmla="*/ 0 w 470"/>
                <a:gd name="T13" fmla="*/ 0 h 579"/>
                <a:gd name="T14" fmla="*/ 6 w 470"/>
                <a:gd name="T15" fmla="*/ 12 h 579"/>
                <a:gd name="T16" fmla="*/ 461 w 470"/>
                <a:gd name="T17" fmla="*/ 276 h 579"/>
                <a:gd name="T18" fmla="*/ 461 w 470"/>
                <a:gd name="T19" fmla="*/ 567 h 579"/>
                <a:gd name="T20" fmla="*/ 6 w 470"/>
                <a:gd name="T21" fmla="*/ 303 h 579"/>
                <a:gd name="T22" fmla="*/ 6 w 470"/>
                <a:gd name="T23" fmla="*/ 12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579">
                  <a:moveTo>
                    <a:pt x="0" y="0"/>
                  </a:moveTo>
                  <a:lnTo>
                    <a:pt x="0" y="307"/>
                  </a:lnTo>
                  <a:lnTo>
                    <a:pt x="2" y="309"/>
                  </a:lnTo>
                  <a:lnTo>
                    <a:pt x="470" y="579"/>
                  </a:lnTo>
                  <a:lnTo>
                    <a:pt x="470" y="272"/>
                  </a:lnTo>
                  <a:lnTo>
                    <a:pt x="467" y="272"/>
                  </a:lnTo>
                  <a:lnTo>
                    <a:pt x="0" y="0"/>
                  </a:lnTo>
                  <a:close/>
                  <a:moveTo>
                    <a:pt x="6" y="12"/>
                  </a:moveTo>
                  <a:lnTo>
                    <a:pt x="461" y="276"/>
                  </a:lnTo>
                  <a:lnTo>
                    <a:pt x="461" y="567"/>
                  </a:lnTo>
                  <a:lnTo>
                    <a:pt x="6" y="303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îṡlïḑê">
              <a:extLst>
                <a:ext uri="{FF2B5EF4-FFF2-40B4-BE49-F238E27FC236}">
                  <a16:creationId xmlns:a16="http://schemas.microsoft.com/office/drawing/2014/main" id="{8308595F-1C11-C2D0-F220-3B1096A5C8FA}"/>
                </a:ext>
              </a:extLst>
            </p:cNvPr>
            <p:cNvSpPr/>
            <p:nvPr/>
          </p:nvSpPr>
          <p:spPr bwMode="auto">
            <a:xfrm>
              <a:off x="4437063" y="1169988"/>
              <a:ext cx="1519238" cy="1858963"/>
            </a:xfrm>
            <a:custGeom>
              <a:avLst/>
              <a:gdLst>
                <a:gd name="T0" fmla="*/ 0 w 957"/>
                <a:gd name="T1" fmla="*/ 552 h 1171"/>
                <a:gd name="T2" fmla="*/ 0 w 957"/>
                <a:gd name="T3" fmla="*/ 1171 h 1171"/>
                <a:gd name="T4" fmla="*/ 957 w 957"/>
                <a:gd name="T5" fmla="*/ 619 h 1171"/>
                <a:gd name="T6" fmla="*/ 957 w 957"/>
                <a:gd name="T7" fmla="*/ 0 h 1171"/>
                <a:gd name="T8" fmla="*/ 0 w 957"/>
                <a:gd name="T9" fmla="*/ 552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7" h="1171">
                  <a:moveTo>
                    <a:pt x="0" y="552"/>
                  </a:moveTo>
                  <a:lnTo>
                    <a:pt x="0" y="1171"/>
                  </a:lnTo>
                  <a:lnTo>
                    <a:pt x="957" y="619"/>
                  </a:lnTo>
                  <a:lnTo>
                    <a:pt x="957" y="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6EC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íşḷïḍe">
              <a:extLst>
                <a:ext uri="{FF2B5EF4-FFF2-40B4-BE49-F238E27FC236}">
                  <a16:creationId xmlns:a16="http://schemas.microsoft.com/office/drawing/2014/main" id="{6D12BF8E-B932-40D1-F9B6-AEB2939FD172}"/>
                </a:ext>
              </a:extLst>
            </p:cNvPr>
            <p:cNvSpPr/>
            <p:nvPr/>
          </p:nvSpPr>
          <p:spPr bwMode="auto">
            <a:xfrm>
              <a:off x="4338638" y="1008063"/>
              <a:ext cx="1636713" cy="2146300"/>
            </a:xfrm>
            <a:custGeom>
              <a:avLst/>
              <a:gdLst>
                <a:gd name="T0" fmla="*/ 16 w 496"/>
                <a:gd name="T1" fmla="*/ 264 h 651"/>
                <a:gd name="T2" fmla="*/ 469 w 496"/>
                <a:gd name="T3" fmla="*/ 2 h 651"/>
                <a:gd name="T4" fmla="*/ 478 w 496"/>
                <a:gd name="T5" fmla="*/ 2 h 651"/>
                <a:gd name="T6" fmla="*/ 478 w 496"/>
                <a:gd name="T7" fmla="*/ 2 h 651"/>
                <a:gd name="T8" fmla="*/ 478 w 496"/>
                <a:gd name="T9" fmla="*/ 2 h 651"/>
                <a:gd name="T10" fmla="*/ 478 w 496"/>
                <a:gd name="T11" fmla="*/ 2 h 651"/>
                <a:gd name="T12" fmla="*/ 496 w 496"/>
                <a:gd name="T13" fmla="*/ 12 h 651"/>
                <a:gd name="T14" fmla="*/ 483 w 496"/>
                <a:gd name="T15" fmla="*/ 58 h 651"/>
                <a:gd name="T16" fmla="*/ 483 w 496"/>
                <a:gd name="T17" fmla="*/ 358 h 651"/>
                <a:gd name="T18" fmla="*/ 468 w 496"/>
                <a:gd name="T19" fmla="*/ 384 h 651"/>
                <a:gd name="T20" fmla="*/ 31 w 496"/>
                <a:gd name="T21" fmla="*/ 637 h 651"/>
                <a:gd name="T22" fmla="*/ 26 w 496"/>
                <a:gd name="T23" fmla="*/ 651 h 651"/>
                <a:gd name="T24" fmla="*/ 8 w 496"/>
                <a:gd name="T25" fmla="*/ 641 h 651"/>
                <a:gd name="T26" fmla="*/ 8 w 496"/>
                <a:gd name="T27" fmla="*/ 641 h 651"/>
                <a:gd name="T28" fmla="*/ 0 w 496"/>
                <a:gd name="T29" fmla="*/ 626 h 651"/>
                <a:gd name="T30" fmla="*/ 0 w 496"/>
                <a:gd name="T31" fmla="*/ 292 h 651"/>
                <a:gd name="T32" fmla="*/ 16 w 496"/>
                <a:gd name="T33" fmla="*/ 264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6" h="651">
                  <a:moveTo>
                    <a:pt x="16" y="264"/>
                  </a:moveTo>
                  <a:cubicBezTo>
                    <a:pt x="469" y="2"/>
                    <a:pt x="469" y="2"/>
                    <a:pt x="469" y="2"/>
                  </a:cubicBezTo>
                  <a:cubicBezTo>
                    <a:pt x="472" y="0"/>
                    <a:pt x="476" y="0"/>
                    <a:pt x="478" y="2"/>
                  </a:cubicBezTo>
                  <a:cubicBezTo>
                    <a:pt x="478" y="2"/>
                    <a:pt x="478" y="2"/>
                    <a:pt x="478" y="2"/>
                  </a:cubicBezTo>
                  <a:cubicBezTo>
                    <a:pt x="478" y="2"/>
                    <a:pt x="478" y="2"/>
                    <a:pt x="478" y="2"/>
                  </a:cubicBezTo>
                  <a:cubicBezTo>
                    <a:pt x="478" y="2"/>
                    <a:pt x="478" y="2"/>
                    <a:pt x="478" y="2"/>
                  </a:cubicBezTo>
                  <a:cubicBezTo>
                    <a:pt x="496" y="12"/>
                    <a:pt x="496" y="12"/>
                    <a:pt x="496" y="12"/>
                  </a:cubicBezTo>
                  <a:cubicBezTo>
                    <a:pt x="483" y="58"/>
                    <a:pt x="483" y="58"/>
                    <a:pt x="483" y="58"/>
                  </a:cubicBezTo>
                  <a:cubicBezTo>
                    <a:pt x="483" y="358"/>
                    <a:pt x="483" y="358"/>
                    <a:pt x="483" y="358"/>
                  </a:cubicBezTo>
                  <a:cubicBezTo>
                    <a:pt x="483" y="369"/>
                    <a:pt x="477" y="379"/>
                    <a:pt x="468" y="384"/>
                  </a:cubicBezTo>
                  <a:cubicBezTo>
                    <a:pt x="31" y="637"/>
                    <a:pt x="31" y="637"/>
                    <a:pt x="31" y="637"/>
                  </a:cubicBezTo>
                  <a:cubicBezTo>
                    <a:pt x="26" y="651"/>
                    <a:pt x="26" y="651"/>
                    <a:pt x="26" y="651"/>
                  </a:cubicBezTo>
                  <a:cubicBezTo>
                    <a:pt x="8" y="641"/>
                    <a:pt x="8" y="641"/>
                    <a:pt x="8" y="641"/>
                  </a:cubicBezTo>
                  <a:cubicBezTo>
                    <a:pt x="8" y="641"/>
                    <a:pt x="8" y="641"/>
                    <a:pt x="8" y="641"/>
                  </a:cubicBezTo>
                  <a:cubicBezTo>
                    <a:pt x="3" y="638"/>
                    <a:pt x="0" y="633"/>
                    <a:pt x="0" y="626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80"/>
                    <a:pt x="6" y="270"/>
                    <a:pt x="16" y="264"/>
                  </a:cubicBezTo>
                  <a:close/>
                </a:path>
              </a:pathLst>
            </a:custGeom>
            <a:solidFill>
              <a:srgbClr val="8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îṡḻíḋè">
              <a:extLst>
                <a:ext uri="{FF2B5EF4-FFF2-40B4-BE49-F238E27FC236}">
                  <a16:creationId xmlns:a16="http://schemas.microsoft.com/office/drawing/2014/main" id="{FA4EE5EC-69B7-2E3E-C810-2B1DFA643C19}"/>
                </a:ext>
              </a:extLst>
            </p:cNvPr>
            <p:cNvSpPr/>
            <p:nvPr/>
          </p:nvSpPr>
          <p:spPr bwMode="auto">
            <a:xfrm>
              <a:off x="4394200" y="1038226"/>
              <a:ext cx="1593850" cy="2135188"/>
            </a:xfrm>
            <a:custGeom>
              <a:avLst/>
              <a:gdLst>
                <a:gd name="T0" fmla="*/ 0 w 483"/>
                <a:gd name="T1" fmla="*/ 293 h 648"/>
                <a:gd name="T2" fmla="*/ 0 w 483"/>
                <a:gd name="T3" fmla="*/ 627 h 648"/>
                <a:gd name="T4" fmla="*/ 25 w 483"/>
                <a:gd name="T5" fmla="*/ 642 h 648"/>
                <a:gd name="T6" fmla="*/ 468 w 483"/>
                <a:gd name="T7" fmla="*/ 386 h 648"/>
                <a:gd name="T8" fmla="*/ 483 w 483"/>
                <a:gd name="T9" fmla="*/ 359 h 648"/>
                <a:gd name="T10" fmla="*/ 483 w 483"/>
                <a:gd name="T11" fmla="*/ 11 h 648"/>
                <a:gd name="T12" fmla="*/ 470 w 483"/>
                <a:gd name="T13" fmla="*/ 3 h 648"/>
                <a:gd name="T14" fmla="*/ 16 w 483"/>
                <a:gd name="T15" fmla="*/ 265 h 648"/>
                <a:gd name="T16" fmla="*/ 0 w 483"/>
                <a:gd name="T17" fmla="*/ 29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648">
                  <a:moveTo>
                    <a:pt x="0" y="293"/>
                  </a:moveTo>
                  <a:cubicBezTo>
                    <a:pt x="0" y="627"/>
                    <a:pt x="0" y="627"/>
                    <a:pt x="0" y="627"/>
                  </a:cubicBezTo>
                  <a:cubicBezTo>
                    <a:pt x="0" y="640"/>
                    <a:pt x="14" y="648"/>
                    <a:pt x="25" y="642"/>
                  </a:cubicBezTo>
                  <a:cubicBezTo>
                    <a:pt x="468" y="386"/>
                    <a:pt x="468" y="386"/>
                    <a:pt x="468" y="386"/>
                  </a:cubicBezTo>
                  <a:cubicBezTo>
                    <a:pt x="478" y="380"/>
                    <a:pt x="483" y="370"/>
                    <a:pt x="483" y="359"/>
                  </a:cubicBezTo>
                  <a:cubicBezTo>
                    <a:pt x="483" y="11"/>
                    <a:pt x="483" y="11"/>
                    <a:pt x="483" y="11"/>
                  </a:cubicBezTo>
                  <a:cubicBezTo>
                    <a:pt x="483" y="4"/>
                    <a:pt x="476" y="0"/>
                    <a:pt x="470" y="3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6" y="271"/>
                    <a:pt x="0" y="282"/>
                    <a:pt x="0" y="293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íş1íḍe">
              <a:extLst>
                <a:ext uri="{FF2B5EF4-FFF2-40B4-BE49-F238E27FC236}">
                  <a16:creationId xmlns:a16="http://schemas.microsoft.com/office/drawing/2014/main" id="{3C5DF0B0-6CA9-98B2-B9C5-AAD7FD11C3BF}"/>
                </a:ext>
              </a:extLst>
            </p:cNvPr>
            <p:cNvSpPr/>
            <p:nvPr/>
          </p:nvSpPr>
          <p:spPr bwMode="auto">
            <a:xfrm>
              <a:off x="4437063" y="1169988"/>
              <a:ext cx="1519238" cy="1858963"/>
            </a:xfrm>
            <a:custGeom>
              <a:avLst/>
              <a:gdLst>
                <a:gd name="T0" fmla="*/ 0 w 957"/>
                <a:gd name="T1" fmla="*/ 552 h 1171"/>
                <a:gd name="T2" fmla="*/ 0 w 957"/>
                <a:gd name="T3" fmla="*/ 1171 h 1171"/>
                <a:gd name="T4" fmla="*/ 957 w 957"/>
                <a:gd name="T5" fmla="*/ 619 h 1171"/>
                <a:gd name="T6" fmla="*/ 957 w 957"/>
                <a:gd name="T7" fmla="*/ 0 h 1171"/>
                <a:gd name="T8" fmla="*/ 0 w 957"/>
                <a:gd name="T9" fmla="*/ 552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7" h="1171">
                  <a:moveTo>
                    <a:pt x="0" y="552"/>
                  </a:moveTo>
                  <a:lnTo>
                    <a:pt x="0" y="1171"/>
                  </a:lnTo>
                  <a:lnTo>
                    <a:pt x="957" y="619"/>
                  </a:lnTo>
                  <a:lnTo>
                    <a:pt x="957" y="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îšļiḓe">
              <a:extLst>
                <a:ext uri="{FF2B5EF4-FFF2-40B4-BE49-F238E27FC236}">
                  <a16:creationId xmlns:a16="http://schemas.microsoft.com/office/drawing/2014/main" id="{BB0A429A-97F6-4C12-30D0-8C3767080DE0}"/>
                </a:ext>
              </a:extLst>
            </p:cNvPr>
            <p:cNvSpPr/>
            <p:nvPr/>
          </p:nvSpPr>
          <p:spPr bwMode="auto">
            <a:xfrm>
              <a:off x="6916738" y="2270126"/>
              <a:ext cx="936625" cy="1265238"/>
            </a:xfrm>
            <a:custGeom>
              <a:avLst/>
              <a:gdLst>
                <a:gd name="T0" fmla="*/ 276 w 284"/>
                <a:gd name="T1" fmla="*/ 1 h 384"/>
                <a:gd name="T2" fmla="*/ 255 w 284"/>
                <a:gd name="T3" fmla="*/ 14 h 384"/>
                <a:gd name="T4" fmla="*/ 246 w 284"/>
                <a:gd name="T5" fmla="*/ 23 h 384"/>
                <a:gd name="T6" fmla="*/ 32 w 284"/>
                <a:gd name="T7" fmla="*/ 18 h 384"/>
                <a:gd name="T8" fmla="*/ 26 w 284"/>
                <a:gd name="T9" fmla="*/ 12 h 384"/>
                <a:gd name="T10" fmla="*/ 0 w 284"/>
                <a:gd name="T11" fmla="*/ 7 h 384"/>
                <a:gd name="T12" fmla="*/ 0 w 284"/>
                <a:gd name="T13" fmla="*/ 304 h 384"/>
                <a:gd name="T14" fmla="*/ 2 w 284"/>
                <a:gd name="T15" fmla="*/ 307 h 384"/>
                <a:gd name="T16" fmla="*/ 6 w 284"/>
                <a:gd name="T17" fmla="*/ 309 h 384"/>
                <a:gd name="T18" fmla="*/ 134 w 284"/>
                <a:gd name="T19" fmla="*/ 383 h 384"/>
                <a:gd name="T20" fmla="*/ 140 w 284"/>
                <a:gd name="T21" fmla="*/ 383 h 384"/>
                <a:gd name="T22" fmla="*/ 265 w 284"/>
                <a:gd name="T23" fmla="*/ 312 h 384"/>
                <a:gd name="T24" fmla="*/ 281 w 284"/>
                <a:gd name="T25" fmla="*/ 302 h 384"/>
                <a:gd name="T26" fmla="*/ 284 w 284"/>
                <a:gd name="T27" fmla="*/ 297 h 384"/>
                <a:gd name="T28" fmla="*/ 284 w 284"/>
                <a:gd name="T29" fmla="*/ 297 h 384"/>
                <a:gd name="T30" fmla="*/ 284 w 284"/>
                <a:gd name="T31" fmla="*/ 0 h 384"/>
                <a:gd name="T32" fmla="*/ 276 w 284"/>
                <a:gd name="T33" fmla="*/ 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384">
                  <a:moveTo>
                    <a:pt x="276" y="1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46" y="23"/>
                    <a:pt x="246" y="23"/>
                    <a:pt x="246" y="23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6"/>
                    <a:pt x="2" y="307"/>
                  </a:cubicBezTo>
                  <a:cubicBezTo>
                    <a:pt x="6" y="309"/>
                    <a:pt x="6" y="309"/>
                    <a:pt x="6" y="309"/>
                  </a:cubicBezTo>
                  <a:cubicBezTo>
                    <a:pt x="134" y="383"/>
                    <a:pt x="134" y="383"/>
                    <a:pt x="134" y="383"/>
                  </a:cubicBezTo>
                  <a:cubicBezTo>
                    <a:pt x="136" y="384"/>
                    <a:pt x="138" y="384"/>
                    <a:pt x="140" y="383"/>
                  </a:cubicBezTo>
                  <a:cubicBezTo>
                    <a:pt x="265" y="312"/>
                    <a:pt x="265" y="312"/>
                    <a:pt x="265" y="312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3" y="301"/>
                    <a:pt x="284" y="299"/>
                    <a:pt x="284" y="297"/>
                  </a:cubicBezTo>
                  <a:cubicBezTo>
                    <a:pt x="284" y="297"/>
                    <a:pt x="284" y="297"/>
                    <a:pt x="284" y="297"/>
                  </a:cubicBezTo>
                  <a:cubicBezTo>
                    <a:pt x="284" y="0"/>
                    <a:pt x="284" y="0"/>
                    <a:pt x="284" y="0"/>
                  </a:cubicBezTo>
                  <a:lnTo>
                    <a:pt x="276" y="1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í$líḋe">
              <a:extLst>
                <a:ext uri="{FF2B5EF4-FFF2-40B4-BE49-F238E27FC236}">
                  <a16:creationId xmlns:a16="http://schemas.microsoft.com/office/drawing/2014/main" id="{59F7C2E7-5C6F-36D4-B03F-A9BB76E8EDF8}"/>
                </a:ext>
              </a:extLst>
            </p:cNvPr>
            <p:cNvSpPr/>
            <p:nvPr/>
          </p:nvSpPr>
          <p:spPr bwMode="auto">
            <a:xfrm>
              <a:off x="6913563" y="2003426"/>
              <a:ext cx="942975" cy="554038"/>
            </a:xfrm>
            <a:custGeom>
              <a:avLst/>
              <a:gdLst>
                <a:gd name="T0" fmla="*/ 282 w 286"/>
                <a:gd name="T1" fmla="*/ 76 h 168"/>
                <a:gd name="T2" fmla="*/ 281 w 286"/>
                <a:gd name="T3" fmla="*/ 76 h 168"/>
                <a:gd name="T4" fmla="*/ 153 w 286"/>
                <a:gd name="T5" fmla="*/ 2 h 168"/>
                <a:gd name="T6" fmla="*/ 147 w 286"/>
                <a:gd name="T7" fmla="*/ 2 h 168"/>
                <a:gd name="T8" fmla="*/ 29 w 286"/>
                <a:gd name="T9" fmla="*/ 70 h 168"/>
                <a:gd name="T10" fmla="*/ 3 w 286"/>
                <a:gd name="T11" fmla="*/ 85 h 168"/>
                <a:gd name="T12" fmla="*/ 3 w 286"/>
                <a:gd name="T13" fmla="*/ 91 h 168"/>
                <a:gd name="T14" fmla="*/ 7 w 286"/>
                <a:gd name="T15" fmla="*/ 93 h 168"/>
                <a:gd name="T16" fmla="*/ 135 w 286"/>
                <a:gd name="T17" fmla="*/ 167 h 168"/>
                <a:gd name="T18" fmla="*/ 141 w 286"/>
                <a:gd name="T19" fmla="*/ 167 h 168"/>
                <a:gd name="T20" fmla="*/ 266 w 286"/>
                <a:gd name="T21" fmla="*/ 96 h 168"/>
                <a:gd name="T22" fmla="*/ 282 w 286"/>
                <a:gd name="T23" fmla="*/ 86 h 168"/>
                <a:gd name="T24" fmla="*/ 282 w 286"/>
                <a:gd name="T25" fmla="*/ 7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6" h="168">
                  <a:moveTo>
                    <a:pt x="282" y="76"/>
                  </a:moveTo>
                  <a:cubicBezTo>
                    <a:pt x="281" y="76"/>
                    <a:pt x="281" y="76"/>
                    <a:pt x="281" y="76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1" y="0"/>
                    <a:pt x="149" y="0"/>
                    <a:pt x="147" y="2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0" y="86"/>
                    <a:pt x="0" y="89"/>
                    <a:pt x="3" y="91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35" y="167"/>
                    <a:pt x="135" y="167"/>
                    <a:pt x="135" y="167"/>
                  </a:cubicBezTo>
                  <a:cubicBezTo>
                    <a:pt x="137" y="168"/>
                    <a:pt x="139" y="168"/>
                    <a:pt x="141" y="167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86" y="84"/>
                    <a:pt x="286" y="78"/>
                    <a:pt x="282" y="76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îsļíḍè">
              <a:extLst>
                <a:ext uri="{FF2B5EF4-FFF2-40B4-BE49-F238E27FC236}">
                  <a16:creationId xmlns:a16="http://schemas.microsoft.com/office/drawing/2014/main" id="{BF018373-B683-6AED-AE5A-C8827BB6A7F9}"/>
                </a:ext>
              </a:extLst>
            </p:cNvPr>
            <p:cNvSpPr/>
            <p:nvPr/>
          </p:nvSpPr>
          <p:spPr bwMode="auto">
            <a:xfrm>
              <a:off x="4556125" y="3571876"/>
              <a:ext cx="4165600" cy="1770063"/>
            </a:xfrm>
            <a:custGeom>
              <a:avLst/>
              <a:gdLst>
                <a:gd name="T0" fmla="*/ 23 w 1262"/>
                <a:gd name="T1" fmla="*/ 2 h 537"/>
                <a:gd name="T2" fmla="*/ 85 w 1262"/>
                <a:gd name="T3" fmla="*/ 42 h 537"/>
                <a:gd name="T4" fmla="*/ 113 w 1262"/>
                <a:gd name="T5" fmla="*/ 67 h 537"/>
                <a:gd name="T6" fmla="*/ 1166 w 1262"/>
                <a:gd name="T7" fmla="*/ 294 h 537"/>
                <a:gd name="T8" fmla="*/ 1184 w 1262"/>
                <a:gd name="T9" fmla="*/ 277 h 537"/>
                <a:gd name="T10" fmla="*/ 1262 w 1262"/>
                <a:gd name="T11" fmla="*/ 261 h 537"/>
                <a:gd name="T12" fmla="*/ 1262 w 1262"/>
                <a:gd name="T13" fmla="*/ 297 h 537"/>
                <a:gd name="T14" fmla="*/ 1257 w 1262"/>
                <a:gd name="T15" fmla="*/ 306 h 537"/>
                <a:gd name="T16" fmla="*/ 1244 w 1262"/>
                <a:gd name="T17" fmla="*/ 313 h 537"/>
                <a:gd name="T18" fmla="*/ 863 w 1262"/>
                <a:gd name="T19" fmla="*/ 534 h 537"/>
                <a:gd name="T20" fmla="*/ 844 w 1262"/>
                <a:gd name="T21" fmla="*/ 534 h 537"/>
                <a:gd name="T22" fmla="*/ 57 w 1262"/>
                <a:gd name="T23" fmla="*/ 80 h 537"/>
                <a:gd name="T24" fmla="*/ 9 w 1262"/>
                <a:gd name="T25" fmla="*/ 52 h 537"/>
                <a:gd name="T26" fmla="*/ 0 w 1262"/>
                <a:gd name="T27" fmla="*/ 36 h 537"/>
                <a:gd name="T28" fmla="*/ 0 w 1262"/>
                <a:gd name="T29" fmla="*/ 36 h 537"/>
                <a:gd name="T30" fmla="*/ 0 w 1262"/>
                <a:gd name="T31" fmla="*/ 0 h 537"/>
                <a:gd name="T32" fmla="*/ 23 w 1262"/>
                <a:gd name="T33" fmla="*/ 2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2" h="537">
                  <a:moveTo>
                    <a:pt x="23" y="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84" y="277"/>
                    <a:pt x="1184" y="277"/>
                    <a:pt x="1184" y="277"/>
                  </a:cubicBezTo>
                  <a:cubicBezTo>
                    <a:pt x="1262" y="261"/>
                    <a:pt x="1262" y="261"/>
                    <a:pt x="1262" y="261"/>
                  </a:cubicBezTo>
                  <a:cubicBezTo>
                    <a:pt x="1262" y="297"/>
                    <a:pt x="1262" y="297"/>
                    <a:pt x="1262" y="297"/>
                  </a:cubicBezTo>
                  <a:cubicBezTo>
                    <a:pt x="1262" y="300"/>
                    <a:pt x="1260" y="304"/>
                    <a:pt x="1257" y="306"/>
                  </a:cubicBezTo>
                  <a:cubicBezTo>
                    <a:pt x="1244" y="313"/>
                    <a:pt x="1244" y="313"/>
                    <a:pt x="1244" y="313"/>
                  </a:cubicBezTo>
                  <a:cubicBezTo>
                    <a:pt x="863" y="534"/>
                    <a:pt x="863" y="534"/>
                    <a:pt x="863" y="534"/>
                  </a:cubicBezTo>
                  <a:cubicBezTo>
                    <a:pt x="857" y="537"/>
                    <a:pt x="850" y="537"/>
                    <a:pt x="844" y="534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3" y="48"/>
                    <a:pt x="0" y="42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3" y="2"/>
                  </a:lnTo>
                  <a:close/>
                </a:path>
              </a:pathLst>
            </a:custGeom>
            <a:solidFill>
              <a:srgbClr val="8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îṥļîḍe">
              <a:extLst>
                <a:ext uri="{FF2B5EF4-FFF2-40B4-BE49-F238E27FC236}">
                  <a16:creationId xmlns:a16="http://schemas.microsoft.com/office/drawing/2014/main" id="{88CE290F-4B31-1F23-0F0F-F74A80B8051F}"/>
                </a:ext>
              </a:extLst>
            </p:cNvPr>
            <p:cNvSpPr/>
            <p:nvPr/>
          </p:nvSpPr>
          <p:spPr bwMode="auto">
            <a:xfrm>
              <a:off x="8562975" y="4524376"/>
              <a:ext cx="69850" cy="119063"/>
            </a:xfrm>
            <a:custGeom>
              <a:avLst/>
              <a:gdLst>
                <a:gd name="T0" fmla="*/ 0 w 44"/>
                <a:gd name="T1" fmla="*/ 27 h 75"/>
                <a:gd name="T2" fmla="*/ 0 w 44"/>
                <a:gd name="T3" fmla="*/ 75 h 75"/>
                <a:gd name="T4" fmla="*/ 44 w 44"/>
                <a:gd name="T5" fmla="*/ 50 h 75"/>
                <a:gd name="T6" fmla="*/ 44 w 44"/>
                <a:gd name="T7" fmla="*/ 0 h 75"/>
                <a:gd name="T8" fmla="*/ 0 w 44"/>
                <a:gd name="T9" fmla="*/ 2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5">
                  <a:moveTo>
                    <a:pt x="0" y="27"/>
                  </a:moveTo>
                  <a:lnTo>
                    <a:pt x="0" y="75"/>
                  </a:lnTo>
                  <a:lnTo>
                    <a:pt x="44" y="50"/>
                  </a:lnTo>
                  <a:lnTo>
                    <a:pt x="44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6AA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îṩḻïḍe">
              <a:extLst>
                <a:ext uri="{FF2B5EF4-FFF2-40B4-BE49-F238E27FC236}">
                  <a16:creationId xmlns:a16="http://schemas.microsoft.com/office/drawing/2014/main" id="{B8066EBB-0655-2A8B-E6D1-1B0D4713151E}"/>
                </a:ext>
              </a:extLst>
            </p:cNvPr>
            <p:cNvSpPr/>
            <p:nvPr/>
          </p:nvSpPr>
          <p:spPr bwMode="auto">
            <a:xfrm>
              <a:off x="8464550" y="4579938"/>
              <a:ext cx="71438" cy="119063"/>
            </a:xfrm>
            <a:custGeom>
              <a:avLst/>
              <a:gdLst>
                <a:gd name="T0" fmla="*/ 0 w 45"/>
                <a:gd name="T1" fmla="*/ 25 h 75"/>
                <a:gd name="T2" fmla="*/ 0 w 45"/>
                <a:gd name="T3" fmla="*/ 75 h 75"/>
                <a:gd name="T4" fmla="*/ 45 w 45"/>
                <a:gd name="T5" fmla="*/ 48 h 75"/>
                <a:gd name="T6" fmla="*/ 45 w 45"/>
                <a:gd name="T7" fmla="*/ 0 h 75"/>
                <a:gd name="T8" fmla="*/ 0 w 45"/>
                <a:gd name="T9" fmla="*/ 2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5">
                  <a:moveTo>
                    <a:pt x="0" y="25"/>
                  </a:moveTo>
                  <a:lnTo>
                    <a:pt x="0" y="75"/>
                  </a:lnTo>
                  <a:lnTo>
                    <a:pt x="45" y="48"/>
                  </a:lnTo>
                  <a:lnTo>
                    <a:pt x="45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6AA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iśḻidé">
              <a:extLst>
                <a:ext uri="{FF2B5EF4-FFF2-40B4-BE49-F238E27FC236}">
                  <a16:creationId xmlns:a16="http://schemas.microsoft.com/office/drawing/2014/main" id="{9F57CB67-49D6-31BA-DEC7-F2D5AAB3DC64}"/>
                </a:ext>
              </a:extLst>
            </p:cNvPr>
            <p:cNvSpPr/>
            <p:nvPr/>
          </p:nvSpPr>
          <p:spPr bwMode="auto">
            <a:xfrm>
              <a:off x="8367713" y="4637088"/>
              <a:ext cx="73025" cy="117475"/>
            </a:xfrm>
            <a:custGeom>
              <a:avLst/>
              <a:gdLst>
                <a:gd name="T0" fmla="*/ 0 w 46"/>
                <a:gd name="T1" fmla="*/ 25 h 74"/>
                <a:gd name="T2" fmla="*/ 0 w 46"/>
                <a:gd name="T3" fmla="*/ 74 h 74"/>
                <a:gd name="T4" fmla="*/ 46 w 46"/>
                <a:gd name="T5" fmla="*/ 47 h 74"/>
                <a:gd name="T6" fmla="*/ 46 w 46"/>
                <a:gd name="T7" fmla="*/ 0 h 74"/>
                <a:gd name="T8" fmla="*/ 0 w 46"/>
                <a:gd name="T9" fmla="*/ 2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4">
                  <a:moveTo>
                    <a:pt x="0" y="25"/>
                  </a:moveTo>
                  <a:lnTo>
                    <a:pt x="0" y="74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6AA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íślîḑè">
              <a:extLst>
                <a:ext uri="{FF2B5EF4-FFF2-40B4-BE49-F238E27FC236}">
                  <a16:creationId xmlns:a16="http://schemas.microsoft.com/office/drawing/2014/main" id="{A49E6476-6D7D-B569-2A07-D3B978038525}"/>
                </a:ext>
              </a:extLst>
            </p:cNvPr>
            <p:cNvSpPr/>
            <p:nvPr/>
          </p:nvSpPr>
          <p:spPr bwMode="auto">
            <a:xfrm>
              <a:off x="7467600" y="5072063"/>
              <a:ext cx="220663" cy="203200"/>
            </a:xfrm>
            <a:custGeom>
              <a:avLst/>
              <a:gdLst>
                <a:gd name="T0" fmla="*/ 0 w 139"/>
                <a:gd name="T1" fmla="*/ 81 h 128"/>
                <a:gd name="T2" fmla="*/ 0 w 139"/>
                <a:gd name="T3" fmla="*/ 128 h 128"/>
                <a:gd name="T4" fmla="*/ 139 w 139"/>
                <a:gd name="T5" fmla="*/ 47 h 128"/>
                <a:gd name="T6" fmla="*/ 139 w 139"/>
                <a:gd name="T7" fmla="*/ 0 h 128"/>
                <a:gd name="T8" fmla="*/ 0 w 139"/>
                <a:gd name="T9" fmla="*/ 8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8">
                  <a:moveTo>
                    <a:pt x="0" y="81"/>
                  </a:moveTo>
                  <a:lnTo>
                    <a:pt x="0" y="128"/>
                  </a:lnTo>
                  <a:lnTo>
                    <a:pt x="139" y="47"/>
                  </a:lnTo>
                  <a:lnTo>
                    <a:pt x="139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6AA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ï$1ïḓe">
              <a:extLst>
                <a:ext uri="{FF2B5EF4-FFF2-40B4-BE49-F238E27FC236}">
                  <a16:creationId xmlns:a16="http://schemas.microsoft.com/office/drawing/2014/main" id="{7A8E805A-89A1-46C0-E1BB-12E547B0E198}"/>
                </a:ext>
              </a:extLst>
            </p:cNvPr>
            <p:cNvSpPr/>
            <p:nvPr/>
          </p:nvSpPr>
          <p:spPr bwMode="auto">
            <a:xfrm>
              <a:off x="6823075" y="4937126"/>
              <a:ext cx="222250" cy="203200"/>
            </a:xfrm>
            <a:custGeom>
              <a:avLst/>
              <a:gdLst>
                <a:gd name="T0" fmla="*/ 140 w 140"/>
                <a:gd name="T1" fmla="*/ 80 h 128"/>
                <a:gd name="T2" fmla="*/ 140 w 140"/>
                <a:gd name="T3" fmla="*/ 128 h 128"/>
                <a:gd name="T4" fmla="*/ 0 w 140"/>
                <a:gd name="T5" fmla="*/ 49 h 128"/>
                <a:gd name="T6" fmla="*/ 0 w 140"/>
                <a:gd name="T7" fmla="*/ 0 h 128"/>
                <a:gd name="T8" fmla="*/ 140 w 140"/>
                <a:gd name="T9" fmla="*/ 8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28">
                  <a:moveTo>
                    <a:pt x="140" y="80"/>
                  </a:moveTo>
                  <a:lnTo>
                    <a:pt x="140" y="128"/>
                  </a:lnTo>
                  <a:lnTo>
                    <a:pt x="0" y="49"/>
                  </a:lnTo>
                  <a:lnTo>
                    <a:pt x="0" y="0"/>
                  </a:lnTo>
                  <a:lnTo>
                    <a:pt x="140" y="80"/>
                  </a:lnTo>
                  <a:close/>
                </a:path>
              </a:pathLst>
            </a:custGeom>
            <a:solidFill>
              <a:srgbClr val="6AA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ïsļîďê">
              <a:extLst>
                <a:ext uri="{FF2B5EF4-FFF2-40B4-BE49-F238E27FC236}">
                  <a16:creationId xmlns:a16="http://schemas.microsoft.com/office/drawing/2014/main" id="{1F007860-D4BE-13E2-F1C9-16561FA2B87E}"/>
                </a:ext>
              </a:extLst>
            </p:cNvPr>
            <p:cNvSpPr/>
            <p:nvPr/>
          </p:nvSpPr>
          <p:spPr bwMode="auto">
            <a:xfrm>
              <a:off x="4773613" y="2936876"/>
              <a:ext cx="3641725" cy="2098675"/>
            </a:xfrm>
            <a:custGeom>
              <a:avLst/>
              <a:gdLst>
                <a:gd name="T0" fmla="*/ 2294 w 2294"/>
                <a:gd name="T1" fmla="*/ 863 h 1322"/>
                <a:gd name="T2" fmla="*/ 795 w 2294"/>
                <a:gd name="T3" fmla="*/ 0 h 1322"/>
                <a:gd name="T4" fmla="*/ 0 w 2294"/>
                <a:gd name="T5" fmla="*/ 458 h 1322"/>
                <a:gd name="T6" fmla="*/ 1499 w 2294"/>
                <a:gd name="T7" fmla="*/ 1322 h 1322"/>
                <a:gd name="T8" fmla="*/ 2294 w 2294"/>
                <a:gd name="T9" fmla="*/ 863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1322">
                  <a:moveTo>
                    <a:pt x="2294" y="863"/>
                  </a:moveTo>
                  <a:lnTo>
                    <a:pt x="795" y="0"/>
                  </a:lnTo>
                  <a:lnTo>
                    <a:pt x="0" y="458"/>
                  </a:lnTo>
                  <a:lnTo>
                    <a:pt x="1499" y="1322"/>
                  </a:lnTo>
                  <a:lnTo>
                    <a:pt x="2294" y="863"/>
                  </a:ln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í$ľîḑè">
              <a:extLst>
                <a:ext uri="{FF2B5EF4-FFF2-40B4-BE49-F238E27FC236}">
                  <a16:creationId xmlns:a16="http://schemas.microsoft.com/office/drawing/2014/main" id="{A84365DA-ADE6-2C9B-FB1A-DB9456774624}"/>
                </a:ext>
              </a:extLst>
            </p:cNvPr>
            <p:cNvSpPr/>
            <p:nvPr/>
          </p:nvSpPr>
          <p:spPr bwMode="auto">
            <a:xfrm>
              <a:off x="4773613" y="2936876"/>
              <a:ext cx="3641725" cy="2098675"/>
            </a:xfrm>
            <a:custGeom>
              <a:avLst/>
              <a:gdLst>
                <a:gd name="T0" fmla="*/ 2294 w 2294"/>
                <a:gd name="T1" fmla="*/ 863 h 1322"/>
                <a:gd name="T2" fmla="*/ 795 w 2294"/>
                <a:gd name="T3" fmla="*/ 0 h 1322"/>
                <a:gd name="T4" fmla="*/ 0 w 2294"/>
                <a:gd name="T5" fmla="*/ 458 h 1322"/>
                <a:gd name="T6" fmla="*/ 1499 w 2294"/>
                <a:gd name="T7" fmla="*/ 1322 h 1322"/>
                <a:gd name="T8" fmla="*/ 2294 w 2294"/>
                <a:gd name="T9" fmla="*/ 863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1322">
                  <a:moveTo>
                    <a:pt x="2294" y="863"/>
                  </a:moveTo>
                  <a:lnTo>
                    <a:pt x="795" y="0"/>
                  </a:lnTo>
                  <a:lnTo>
                    <a:pt x="0" y="458"/>
                  </a:lnTo>
                  <a:lnTo>
                    <a:pt x="1499" y="1322"/>
                  </a:lnTo>
                  <a:lnTo>
                    <a:pt x="2294" y="8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iṡḷiḋê">
              <a:extLst>
                <a:ext uri="{FF2B5EF4-FFF2-40B4-BE49-F238E27FC236}">
                  <a16:creationId xmlns:a16="http://schemas.microsoft.com/office/drawing/2014/main" id="{B1ECB162-B3FB-7056-ECB8-41F588D65D68}"/>
                </a:ext>
              </a:extLst>
            </p:cNvPr>
            <p:cNvSpPr/>
            <p:nvPr/>
          </p:nvSpPr>
          <p:spPr bwMode="auto">
            <a:xfrm>
              <a:off x="4546600" y="2781301"/>
              <a:ext cx="4181475" cy="2441575"/>
            </a:xfrm>
            <a:custGeom>
              <a:avLst/>
              <a:gdLst>
                <a:gd name="T0" fmla="*/ 12 w 1267"/>
                <a:gd name="T1" fmla="*/ 256 h 741"/>
                <a:gd name="T2" fmla="*/ 60 w 1267"/>
                <a:gd name="T3" fmla="*/ 284 h 741"/>
                <a:gd name="T4" fmla="*/ 847 w 1267"/>
                <a:gd name="T5" fmla="*/ 738 h 741"/>
                <a:gd name="T6" fmla="*/ 866 w 1267"/>
                <a:gd name="T7" fmla="*/ 738 h 741"/>
                <a:gd name="T8" fmla="*/ 1247 w 1267"/>
                <a:gd name="T9" fmla="*/ 517 h 741"/>
                <a:gd name="T10" fmla="*/ 1260 w 1267"/>
                <a:gd name="T11" fmla="*/ 510 h 741"/>
                <a:gd name="T12" fmla="*/ 1260 w 1267"/>
                <a:gd name="T13" fmla="*/ 492 h 741"/>
                <a:gd name="T14" fmla="*/ 1181 w 1267"/>
                <a:gd name="T15" fmla="*/ 447 h 741"/>
                <a:gd name="T16" fmla="*/ 413 w 1267"/>
                <a:gd name="T17" fmla="*/ 3 h 741"/>
                <a:gd name="T18" fmla="*/ 394 w 1267"/>
                <a:gd name="T19" fmla="*/ 3 h 741"/>
                <a:gd name="T20" fmla="*/ 12 w 1267"/>
                <a:gd name="T21" fmla="*/ 224 h 741"/>
                <a:gd name="T22" fmla="*/ 12 w 1267"/>
                <a:gd name="T23" fmla="*/ 225 h 741"/>
                <a:gd name="T24" fmla="*/ 12 w 1267"/>
                <a:gd name="T25" fmla="*/ 256 h 741"/>
                <a:gd name="T26" fmla="*/ 69 w 1267"/>
                <a:gd name="T27" fmla="*/ 268 h 741"/>
                <a:gd name="T28" fmla="*/ 451 w 1267"/>
                <a:gd name="T29" fmla="*/ 47 h 741"/>
                <a:gd name="T30" fmla="*/ 1172 w 1267"/>
                <a:gd name="T31" fmla="*/ 463 h 741"/>
                <a:gd name="T32" fmla="*/ 790 w 1267"/>
                <a:gd name="T33" fmla="*/ 684 h 741"/>
                <a:gd name="T34" fmla="*/ 69 w 1267"/>
                <a:gd name="T35" fmla="*/ 26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7" h="741">
                  <a:moveTo>
                    <a:pt x="12" y="256"/>
                  </a:moveTo>
                  <a:cubicBezTo>
                    <a:pt x="60" y="284"/>
                    <a:pt x="60" y="284"/>
                    <a:pt x="60" y="284"/>
                  </a:cubicBezTo>
                  <a:cubicBezTo>
                    <a:pt x="847" y="738"/>
                    <a:pt x="847" y="738"/>
                    <a:pt x="847" y="738"/>
                  </a:cubicBezTo>
                  <a:cubicBezTo>
                    <a:pt x="853" y="741"/>
                    <a:pt x="860" y="741"/>
                    <a:pt x="866" y="738"/>
                  </a:cubicBezTo>
                  <a:cubicBezTo>
                    <a:pt x="1247" y="517"/>
                    <a:pt x="1247" y="517"/>
                    <a:pt x="1247" y="517"/>
                  </a:cubicBezTo>
                  <a:cubicBezTo>
                    <a:pt x="1260" y="510"/>
                    <a:pt x="1260" y="510"/>
                    <a:pt x="1260" y="510"/>
                  </a:cubicBezTo>
                  <a:cubicBezTo>
                    <a:pt x="1267" y="506"/>
                    <a:pt x="1267" y="496"/>
                    <a:pt x="1260" y="492"/>
                  </a:cubicBezTo>
                  <a:cubicBezTo>
                    <a:pt x="1181" y="447"/>
                    <a:pt x="1181" y="447"/>
                    <a:pt x="1181" y="447"/>
                  </a:cubicBezTo>
                  <a:cubicBezTo>
                    <a:pt x="413" y="3"/>
                    <a:pt x="413" y="3"/>
                    <a:pt x="413" y="3"/>
                  </a:cubicBezTo>
                  <a:cubicBezTo>
                    <a:pt x="407" y="0"/>
                    <a:pt x="400" y="0"/>
                    <a:pt x="394" y="3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0" y="232"/>
                    <a:pt x="0" y="249"/>
                    <a:pt x="12" y="256"/>
                  </a:cubicBezTo>
                  <a:moveTo>
                    <a:pt x="69" y="268"/>
                  </a:moveTo>
                  <a:cubicBezTo>
                    <a:pt x="451" y="47"/>
                    <a:pt x="451" y="47"/>
                    <a:pt x="451" y="47"/>
                  </a:cubicBezTo>
                  <a:cubicBezTo>
                    <a:pt x="1172" y="463"/>
                    <a:pt x="1172" y="463"/>
                    <a:pt x="1172" y="463"/>
                  </a:cubicBezTo>
                  <a:cubicBezTo>
                    <a:pt x="790" y="684"/>
                    <a:pt x="790" y="684"/>
                    <a:pt x="790" y="684"/>
                  </a:cubicBezTo>
                  <a:cubicBezTo>
                    <a:pt x="69" y="268"/>
                    <a:pt x="69" y="268"/>
                    <a:pt x="69" y="268"/>
                  </a:cubicBezTo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iṥ1ïde">
              <a:extLst>
                <a:ext uri="{FF2B5EF4-FFF2-40B4-BE49-F238E27FC236}">
                  <a16:creationId xmlns:a16="http://schemas.microsoft.com/office/drawing/2014/main" id="{F3778FC4-449A-3C8A-E992-1B515C0AA77D}"/>
                </a:ext>
              </a:extLst>
            </p:cNvPr>
            <p:cNvSpPr/>
            <p:nvPr/>
          </p:nvSpPr>
          <p:spPr bwMode="auto">
            <a:xfrm>
              <a:off x="3467100" y="2870201"/>
              <a:ext cx="1406525" cy="2168525"/>
            </a:xfrm>
            <a:custGeom>
              <a:avLst/>
              <a:gdLst>
                <a:gd name="T0" fmla="*/ 414 w 426"/>
                <a:gd name="T1" fmla="*/ 1 h 658"/>
                <a:gd name="T2" fmla="*/ 383 w 426"/>
                <a:gd name="T3" fmla="*/ 21 h 658"/>
                <a:gd name="T4" fmla="*/ 369 w 426"/>
                <a:gd name="T5" fmla="*/ 34 h 658"/>
                <a:gd name="T6" fmla="*/ 48 w 426"/>
                <a:gd name="T7" fmla="*/ 27 h 658"/>
                <a:gd name="T8" fmla="*/ 39 w 426"/>
                <a:gd name="T9" fmla="*/ 19 h 658"/>
                <a:gd name="T10" fmla="*/ 0 w 426"/>
                <a:gd name="T11" fmla="*/ 10 h 658"/>
                <a:gd name="T12" fmla="*/ 0 w 426"/>
                <a:gd name="T13" fmla="*/ 536 h 658"/>
                <a:gd name="T14" fmla="*/ 3 w 426"/>
                <a:gd name="T15" fmla="*/ 541 h 658"/>
                <a:gd name="T16" fmla="*/ 9 w 426"/>
                <a:gd name="T17" fmla="*/ 544 h 658"/>
                <a:gd name="T18" fmla="*/ 202 w 426"/>
                <a:gd name="T19" fmla="*/ 656 h 658"/>
                <a:gd name="T20" fmla="*/ 211 w 426"/>
                <a:gd name="T21" fmla="*/ 656 h 658"/>
                <a:gd name="T22" fmla="*/ 397 w 426"/>
                <a:gd name="T23" fmla="*/ 548 h 658"/>
                <a:gd name="T24" fmla="*/ 422 w 426"/>
                <a:gd name="T25" fmla="*/ 534 h 658"/>
                <a:gd name="T26" fmla="*/ 426 w 426"/>
                <a:gd name="T27" fmla="*/ 526 h 658"/>
                <a:gd name="T28" fmla="*/ 426 w 426"/>
                <a:gd name="T29" fmla="*/ 526 h 658"/>
                <a:gd name="T30" fmla="*/ 426 w 426"/>
                <a:gd name="T31" fmla="*/ 0 h 658"/>
                <a:gd name="T32" fmla="*/ 414 w 426"/>
                <a:gd name="T33" fmla="*/ 1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6" h="658">
                  <a:moveTo>
                    <a:pt x="414" y="1"/>
                  </a:moveTo>
                  <a:cubicBezTo>
                    <a:pt x="383" y="21"/>
                    <a:pt x="383" y="21"/>
                    <a:pt x="383" y="21"/>
                  </a:cubicBezTo>
                  <a:cubicBezTo>
                    <a:pt x="369" y="34"/>
                    <a:pt x="369" y="34"/>
                    <a:pt x="369" y="34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36"/>
                    <a:pt x="0" y="536"/>
                    <a:pt x="0" y="536"/>
                  </a:cubicBezTo>
                  <a:cubicBezTo>
                    <a:pt x="0" y="538"/>
                    <a:pt x="1" y="540"/>
                    <a:pt x="3" y="541"/>
                  </a:cubicBezTo>
                  <a:cubicBezTo>
                    <a:pt x="9" y="544"/>
                    <a:pt x="9" y="544"/>
                    <a:pt x="9" y="544"/>
                  </a:cubicBezTo>
                  <a:cubicBezTo>
                    <a:pt x="202" y="656"/>
                    <a:pt x="202" y="656"/>
                    <a:pt x="202" y="656"/>
                  </a:cubicBezTo>
                  <a:cubicBezTo>
                    <a:pt x="204" y="658"/>
                    <a:pt x="208" y="658"/>
                    <a:pt x="211" y="656"/>
                  </a:cubicBezTo>
                  <a:cubicBezTo>
                    <a:pt x="397" y="548"/>
                    <a:pt x="397" y="548"/>
                    <a:pt x="397" y="548"/>
                  </a:cubicBezTo>
                  <a:cubicBezTo>
                    <a:pt x="422" y="534"/>
                    <a:pt x="422" y="534"/>
                    <a:pt x="422" y="534"/>
                  </a:cubicBezTo>
                  <a:cubicBezTo>
                    <a:pt x="425" y="532"/>
                    <a:pt x="426" y="529"/>
                    <a:pt x="426" y="526"/>
                  </a:cubicBezTo>
                  <a:cubicBezTo>
                    <a:pt x="426" y="526"/>
                    <a:pt x="426" y="526"/>
                    <a:pt x="426" y="526"/>
                  </a:cubicBezTo>
                  <a:cubicBezTo>
                    <a:pt x="426" y="0"/>
                    <a:pt x="426" y="0"/>
                    <a:pt x="426" y="0"/>
                  </a:cubicBezTo>
                  <a:lnTo>
                    <a:pt x="414" y="1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išḻíḑe">
              <a:extLst>
                <a:ext uri="{FF2B5EF4-FFF2-40B4-BE49-F238E27FC236}">
                  <a16:creationId xmlns:a16="http://schemas.microsoft.com/office/drawing/2014/main" id="{C18E1B85-C6FC-C598-65E8-D768FA21FA31}"/>
                </a:ext>
              </a:extLst>
            </p:cNvPr>
            <p:cNvSpPr/>
            <p:nvPr/>
          </p:nvSpPr>
          <p:spPr bwMode="auto">
            <a:xfrm>
              <a:off x="3463925" y="2471738"/>
              <a:ext cx="1416050" cy="833438"/>
            </a:xfrm>
            <a:custGeom>
              <a:avLst/>
              <a:gdLst>
                <a:gd name="T0" fmla="*/ 423 w 429"/>
                <a:gd name="T1" fmla="*/ 114 h 253"/>
                <a:gd name="T2" fmla="*/ 422 w 429"/>
                <a:gd name="T3" fmla="*/ 113 h 253"/>
                <a:gd name="T4" fmla="*/ 230 w 429"/>
                <a:gd name="T5" fmla="*/ 2 h 253"/>
                <a:gd name="T6" fmla="*/ 220 w 429"/>
                <a:gd name="T7" fmla="*/ 2 h 253"/>
                <a:gd name="T8" fmla="*/ 43 w 429"/>
                <a:gd name="T9" fmla="*/ 104 h 253"/>
                <a:gd name="T10" fmla="*/ 4 w 429"/>
                <a:gd name="T11" fmla="*/ 127 h 253"/>
                <a:gd name="T12" fmla="*/ 4 w 429"/>
                <a:gd name="T13" fmla="*/ 136 h 253"/>
                <a:gd name="T14" fmla="*/ 10 w 429"/>
                <a:gd name="T15" fmla="*/ 140 h 253"/>
                <a:gd name="T16" fmla="*/ 203 w 429"/>
                <a:gd name="T17" fmla="*/ 251 h 253"/>
                <a:gd name="T18" fmla="*/ 212 w 429"/>
                <a:gd name="T19" fmla="*/ 251 h 253"/>
                <a:gd name="T20" fmla="*/ 398 w 429"/>
                <a:gd name="T21" fmla="*/ 143 h 253"/>
                <a:gd name="T22" fmla="*/ 423 w 429"/>
                <a:gd name="T23" fmla="*/ 129 h 253"/>
                <a:gd name="T24" fmla="*/ 423 w 429"/>
                <a:gd name="T25" fmla="*/ 11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253">
                  <a:moveTo>
                    <a:pt x="423" y="114"/>
                  </a:moveTo>
                  <a:cubicBezTo>
                    <a:pt x="422" y="113"/>
                    <a:pt x="422" y="113"/>
                    <a:pt x="422" y="113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27" y="0"/>
                    <a:pt x="223" y="0"/>
                    <a:pt x="220" y="2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0" y="129"/>
                    <a:pt x="0" y="134"/>
                    <a:pt x="4" y="136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203" y="251"/>
                    <a:pt x="203" y="251"/>
                    <a:pt x="203" y="251"/>
                  </a:cubicBezTo>
                  <a:cubicBezTo>
                    <a:pt x="205" y="253"/>
                    <a:pt x="209" y="253"/>
                    <a:pt x="212" y="251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423" y="129"/>
                    <a:pt x="423" y="129"/>
                    <a:pt x="423" y="129"/>
                  </a:cubicBezTo>
                  <a:cubicBezTo>
                    <a:pt x="429" y="126"/>
                    <a:pt x="429" y="117"/>
                    <a:pt x="423" y="114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ïŝḷïdè">
              <a:extLst>
                <a:ext uri="{FF2B5EF4-FFF2-40B4-BE49-F238E27FC236}">
                  <a16:creationId xmlns:a16="http://schemas.microsoft.com/office/drawing/2014/main" id="{FF6037FC-D581-67D1-B225-7B9B899F1595}"/>
                </a:ext>
              </a:extLst>
            </p:cNvPr>
            <p:cNvSpPr/>
            <p:nvPr/>
          </p:nvSpPr>
          <p:spPr bwMode="auto">
            <a:xfrm>
              <a:off x="7477125" y="3019426"/>
              <a:ext cx="938213" cy="846138"/>
            </a:xfrm>
            <a:custGeom>
              <a:avLst/>
              <a:gdLst>
                <a:gd name="T0" fmla="*/ 276 w 284"/>
                <a:gd name="T1" fmla="*/ 1 h 257"/>
                <a:gd name="T2" fmla="*/ 256 w 284"/>
                <a:gd name="T3" fmla="*/ 14 h 257"/>
                <a:gd name="T4" fmla="*/ 246 w 284"/>
                <a:gd name="T5" fmla="*/ 22 h 257"/>
                <a:gd name="T6" fmla="*/ 33 w 284"/>
                <a:gd name="T7" fmla="*/ 17 h 257"/>
                <a:gd name="T8" fmla="*/ 27 w 284"/>
                <a:gd name="T9" fmla="*/ 12 h 257"/>
                <a:gd name="T10" fmla="*/ 0 w 284"/>
                <a:gd name="T11" fmla="*/ 7 h 257"/>
                <a:gd name="T12" fmla="*/ 0 w 284"/>
                <a:gd name="T13" fmla="*/ 176 h 257"/>
                <a:gd name="T14" fmla="*/ 2 w 284"/>
                <a:gd name="T15" fmla="*/ 179 h 257"/>
                <a:gd name="T16" fmla="*/ 6 w 284"/>
                <a:gd name="T17" fmla="*/ 182 h 257"/>
                <a:gd name="T18" fmla="*/ 135 w 284"/>
                <a:gd name="T19" fmla="*/ 256 h 257"/>
                <a:gd name="T20" fmla="*/ 141 w 284"/>
                <a:gd name="T21" fmla="*/ 256 h 257"/>
                <a:gd name="T22" fmla="*/ 265 w 284"/>
                <a:gd name="T23" fmla="*/ 184 h 257"/>
                <a:gd name="T24" fmla="*/ 281 w 284"/>
                <a:gd name="T25" fmla="*/ 175 h 257"/>
                <a:gd name="T26" fmla="*/ 284 w 284"/>
                <a:gd name="T27" fmla="*/ 169 h 257"/>
                <a:gd name="T28" fmla="*/ 284 w 284"/>
                <a:gd name="T29" fmla="*/ 169 h 257"/>
                <a:gd name="T30" fmla="*/ 284 w 284"/>
                <a:gd name="T31" fmla="*/ 0 h 257"/>
                <a:gd name="T32" fmla="*/ 276 w 284"/>
                <a:gd name="T33" fmla="*/ 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57">
                  <a:moveTo>
                    <a:pt x="276" y="1"/>
                  </a:moveTo>
                  <a:cubicBezTo>
                    <a:pt x="256" y="14"/>
                    <a:pt x="256" y="14"/>
                    <a:pt x="256" y="14"/>
                  </a:cubicBezTo>
                  <a:cubicBezTo>
                    <a:pt x="246" y="22"/>
                    <a:pt x="246" y="22"/>
                    <a:pt x="246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1" y="179"/>
                    <a:pt x="2" y="179"/>
                  </a:cubicBezTo>
                  <a:cubicBezTo>
                    <a:pt x="6" y="182"/>
                    <a:pt x="6" y="182"/>
                    <a:pt x="6" y="182"/>
                  </a:cubicBezTo>
                  <a:cubicBezTo>
                    <a:pt x="135" y="256"/>
                    <a:pt x="135" y="256"/>
                    <a:pt x="135" y="256"/>
                  </a:cubicBezTo>
                  <a:cubicBezTo>
                    <a:pt x="137" y="257"/>
                    <a:pt x="139" y="257"/>
                    <a:pt x="141" y="256"/>
                  </a:cubicBezTo>
                  <a:cubicBezTo>
                    <a:pt x="265" y="184"/>
                    <a:pt x="265" y="184"/>
                    <a:pt x="265" y="184"/>
                  </a:cubicBezTo>
                  <a:cubicBezTo>
                    <a:pt x="281" y="175"/>
                    <a:pt x="281" y="175"/>
                    <a:pt x="281" y="175"/>
                  </a:cubicBezTo>
                  <a:cubicBezTo>
                    <a:pt x="283" y="174"/>
                    <a:pt x="284" y="171"/>
                    <a:pt x="284" y="169"/>
                  </a:cubicBezTo>
                  <a:cubicBezTo>
                    <a:pt x="284" y="169"/>
                    <a:pt x="284" y="169"/>
                    <a:pt x="284" y="169"/>
                  </a:cubicBezTo>
                  <a:cubicBezTo>
                    <a:pt x="284" y="0"/>
                    <a:pt x="284" y="0"/>
                    <a:pt x="284" y="0"/>
                  </a:cubicBezTo>
                  <a:lnTo>
                    <a:pt x="276" y="1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íṡľiḑê">
              <a:extLst>
                <a:ext uri="{FF2B5EF4-FFF2-40B4-BE49-F238E27FC236}">
                  <a16:creationId xmlns:a16="http://schemas.microsoft.com/office/drawing/2014/main" id="{7593C88F-2BAB-0787-2022-8FD06BBD0232}"/>
                </a:ext>
              </a:extLst>
            </p:cNvPr>
            <p:cNvSpPr/>
            <p:nvPr/>
          </p:nvSpPr>
          <p:spPr bwMode="auto">
            <a:xfrm>
              <a:off x="7477125" y="2751138"/>
              <a:ext cx="941388" cy="554038"/>
            </a:xfrm>
            <a:custGeom>
              <a:avLst/>
              <a:gdLst>
                <a:gd name="T0" fmla="*/ 281 w 285"/>
                <a:gd name="T1" fmla="*/ 76 h 168"/>
                <a:gd name="T2" fmla="*/ 281 w 285"/>
                <a:gd name="T3" fmla="*/ 76 h 168"/>
                <a:gd name="T4" fmla="*/ 153 w 285"/>
                <a:gd name="T5" fmla="*/ 1 h 168"/>
                <a:gd name="T6" fmla="*/ 146 w 285"/>
                <a:gd name="T7" fmla="*/ 1 h 168"/>
                <a:gd name="T8" fmla="*/ 29 w 285"/>
                <a:gd name="T9" fmla="*/ 69 h 168"/>
                <a:gd name="T10" fmla="*/ 2 w 285"/>
                <a:gd name="T11" fmla="*/ 85 h 168"/>
                <a:gd name="T12" fmla="*/ 2 w 285"/>
                <a:gd name="T13" fmla="*/ 91 h 168"/>
                <a:gd name="T14" fmla="*/ 6 w 285"/>
                <a:gd name="T15" fmla="*/ 93 h 168"/>
                <a:gd name="T16" fmla="*/ 135 w 285"/>
                <a:gd name="T17" fmla="*/ 167 h 168"/>
                <a:gd name="T18" fmla="*/ 141 w 285"/>
                <a:gd name="T19" fmla="*/ 167 h 168"/>
                <a:gd name="T20" fmla="*/ 265 w 285"/>
                <a:gd name="T21" fmla="*/ 96 h 168"/>
                <a:gd name="T22" fmla="*/ 281 w 285"/>
                <a:gd name="T23" fmla="*/ 86 h 168"/>
                <a:gd name="T24" fmla="*/ 281 w 285"/>
                <a:gd name="T25" fmla="*/ 7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168">
                  <a:moveTo>
                    <a:pt x="281" y="76"/>
                  </a:moveTo>
                  <a:cubicBezTo>
                    <a:pt x="281" y="76"/>
                    <a:pt x="281" y="76"/>
                    <a:pt x="281" y="76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1" y="0"/>
                    <a:pt x="148" y="0"/>
                    <a:pt x="146" y="1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0" y="86"/>
                    <a:pt x="0" y="89"/>
                    <a:pt x="2" y="91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135" y="167"/>
                    <a:pt x="135" y="167"/>
                    <a:pt x="135" y="167"/>
                  </a:cubicBezTo>
                  <a:cubicBezTo>
                    <a:pt x="137" y="168"/>
                    <a:pt x="139" y="168"/>
                    <a:pt x="141" y="16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81" y="86"/>
                    <a:pt x="281" y="86"/>
                    <a:pt x="281" y="86"/>
                  </a:cubicBezTo>
                  <a:cubicBezTo>
                    <a:pt x="285" y="84"/>
                    <a:pt x="285" y="78"/>
                    <a:pt x="281" y="76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iŝḷïḓe">
              <a:extLst>
                <a:ext uri="{FF2B5EF4-FFF2-40B4-BE49-F238E27FC236}">
                  <a16:creationId xmlns:a16="http://schemas.microsoft.com/office/drawing/2014/main" id="{2978CD5D-75F1-9D8E-4095-59555764E8B9}"/>
                </a:ext>
              </a:extLst>
            </p:cNvPr>
            <p:cNvSpPr/>
            <p:nvPr/>
          </p:nvSpPr>
          <p:spPr bwMode="auto">
            <a:xfrm>
              <a:off x="3568700" y="5354638"/>
              <a:ext cx="501650" cy="303213"/>
            </a:xfrm>
            <a:custGeom>
              <a:avLst/>
              <a:gdLst>
                <a:gd name="T0" fmla="*/ 147 w 152"/>
                <a:gd name="T1" fmla="*/ 1 h 92"/>
                <a:gd name="T2" fmla="*/ 136 w 152"/>
                <a:gd name="T3" fmla="*/ 8 h 92"/>
                <a:gd name="T4" fmla="*/ 131 w 152"/>
                <a:gd name="T5" fmla="*/ 12 h 92"/>
                <a:gd name="T6" fmla="*/ 17 w 152"/>
                <a:gd name="T7" fmla="*/ 10 h 92"/>
                <a:gd name="T8" fmla="*/ 14 w 152"/>
                <a:gd name="T9" fmla="*/ 7 h 92"/>
                <a:gd name="T10" fmla="*/ 0 w 152"/>
                <a:gd name="T11" fmla="*/ 4 h 92"/>
                <a:gd name="T12" fmla="*/ 0 w 152"/>
                <a:gd name="T13" fmla="*/ 49 h 92"/>
                <a:gd name="T14" fmla="*/ 1 w 152"/>
                <a:gd name="T15" fmla="*/ 51 h 92"/>
                <a:gd name="T16" fmla="*/ 3 w 152"/>
                <a:gd name="T17" fmla="*/ 52 h 92"/>
                <a:gd name="T18" fmla="*/ 72 w 152"/>
                <a:gd name="T19" fmla="*/ 92 h 92"/>
                <a:gd name="T20" fmla="*/ 75 w 152"/>
                <a:gd name="T21" fmla="*/ 92 h 92"/>
                <a:gd name="T22" fmla="*/ 141 w 152"/>
                <a:gd name="T23" fmla="*/ 53 h 92"/>
                <a:gd name="T24" fmla="*/ 150 w 152"/>
                <a:gd name="T25" fmla="*/ 48 h 92"/>
                <a:gd name="T26" fmla="*/ 152 w 152"/>
                <a:gd name="T27" fmla="*/ 46 h 92"/>
                <a:gd name="T28" fmla="*/ 152 w 152"/>
                <a:gd name="T29" fmla="*/ 46 h 92"/>
                <a:gd name="T30" fmla="*/ 152 w 152"/>
                <a:gd name="T31" fmla="*/ 0 h 92"/>
                <a:gd name="T32" fmla="*/ 147 w 152"/>
                <a:gd name="T33" fmla="*/ 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92">
                  <a:moveTo>
                    <a:pt x="147" y="1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1" y="5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4" y="92"/>
                    <a:pt x="75" y="92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48"/>
                    <a:pt x="152" y="47"/>
                    <a:pt x="152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147" y="1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íṧḻiḓe">
              <a:extLst>
                <a:ext uri="{FF2B5EF4-FFF2-40B4-BE49-F238E27FC236}">
                  <a16:creationId xmlns:a16="http://schemas.microsoft.com/office/drawing/2014/main" id="{882455FC-0B16-D6DD-5500-7AE57BE32F96}"/>
                </a:ext>
              </a:extLst>
            </p:cNvPr>
            <p:cNvSpPr/>
            <p:nvPr/>
          </p:nvSpPr>
          <p:spPr bwMode="auto">
            <a:xfrm>
              <a:off x="3568700" y="5213351"/>
              <a:ext cx="501650" cy="296863"/>
            </a:xfrm>
            <a:custGeom>
              <a:avLst/>
              <a:gdLst>
                <a:gd name="T0" fmla="*/ 150 w 152"/>
                <a:gd name="T1" fmla="*/ 41 h 90"/>
                <a:gd name="T2" fmla="*/ 150 w 152"/>
                <a:gd name="T3" fmla="*/ 40 h 90"/>
                <a:gd name="T4" fmla="*/ 81 w 152"/>
                <a:gd name="T5" fmla="*/ 1 h 90"/>
                <a:gd name="T6" fmla="*/ 78 w 152"/>
                <a:gd name="T7" fmla="*/ 1 h 90"/>
                <a:gd name="T8" fmla="*/ 15 w 152"/>
                <a:gd name="T9" fmla="*/ 37 h 90"/>
                <a:gd name="T10" fmla="*/ 1 w 152"/>
                <a:gd name="T11" fmla="*/ 45 h 90"/>
                <a:gd name="T12" fmla="*/ 1 w 152"/>
                <a:gd name="T13" fmla="*/ 48 h 90"/>
                <a:gd name="T14" fmla="*/ 3 w 152"/>
                <a:gd name="T15" fmla="*/ 50 h 90"/>
                <a:gd name="T16" fmla="*/ 72 w 152"/>
                <a:gd name="T17" fmla="*/ 89 h 90"/>
                <a:gd name="T18" fmla="*/ 75 w 152"/>
                <a:gd name="T19" fmla="*/ 89 h 90"/>
                <a:gd name="T20" fmla="*/ 141 w 152"/>
                <a:gd name="T21" fmla="*/ 51 h 90"/>
                <a:gd name="T22" fmla="*/ 150 w 152"/>
                <a:gd name="T23" fmla="*/ 46 h 90"/>
                <a:gd name="T24" fmla="*/ 150 w 152"/>
                <a:gd name="T25" fmla="*/ 4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90">
                  <a:moveTo>
                    <a:pt x="150" y="41"/>
                  </a:moveTo>
                  <a:cubicBezTo>
                    <a:pt x="150" y="40"/>
                    <a:pt x="150" y="40"/>
                    <a:pt x="150" y="4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0" y="0"/>
                    <a:pt x="79" y="0"/>
                    <a:pt x="78" y="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6"/>
                    <a:pt x="0" y="48"/>
                    <a:pt x="1" y="4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3" y="90"/>
                    <a:pt x="74" y="90"/>
                    <a:pt x="75" y="89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2" y="45"/>
                    <a:pt x="152" y="42"/>
                    <a:pt x="150" y="41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işḻîḍe">
              <a:extLst>
                <a:ext uri="{FF2B5EF4-FFF2-40B4-BE49-F238E27FC236}">
                  <a16:creationId xmlns:a16="http://schemas.microsoft.com/office/drawing/2014/main" id="{E1A29D53-EFF1-E9CE-1E27-B2D746FE622E}"/>
                </a:ext>
              </a:extLst>
            </p:cNvPr>
            <p:cNvSpPr/>
            <p:nvPr/>
          </p:nvSpPr>
          <p:spPr bwMode="auto">
            <a:xfrm>
              <a:off x="6681788" y="2768601"/>
              <a:ext cx="795338" cy="1044575"/>
            </a:xfrm>
            <a:custGeom>
              <a:avLst/>
              <a:gdLst>
                <a:gd name="T0" fmla="*/ 233 w 241"/>
                <a:gd name="T1" fmla="*/ 129 h 317"/>
                <a:gd name="T2" fmla="*/ 13 w 241"/>
                <a:gd name="T3" fmla="*/ 1 h 317"/>
                <a:gd name="T4" fmla="*/ 8 w 241"/>
                <a:gd name="T5" fmla="*/ 1 h 317"/>
                <a:gd name="T6" fmla="*/ 8 w 241"/>
                <a:gd name="T7" fmla="*/ 1 h 317"/>
                <a:gd name="T8" fmla="*/ 8 w 241"/>
                <a:gd name="T9" fmla="*/ 1 h 317"/>
                <a:gd name="T10" fmla="*/ 8 w 241"/>
                <a:gd name="T11" fmla="*/ 1 h 317"/>
                <a:gd name="T12" fmla="*/ 0 w 241"/>
                <a:gd name="T13" fmla="*/ 6 h 317"/>
                <a:gd name="T14" fmla="*/ 6 w 241"/>
                <a:gd name="T15" fmla="*/ 28 h 317"/>
                <a:gd name="T16" fmla="*/ 6 w 241"/>
                <a:gd name="T17" fmla="*/ 174 h 317"/>
                <a:gd name="T18" fmla="*/ 14 w 241"/>
                <a:gd name="T19" fmla="*/ 187 h 317"/>
                <a:gd name="T20" fmla="*/ 226 w 241"/>
                <a:gd name="T21" fmla="*/ 310 h 317"/>
                <a:gd name="T22" fmla="*/ 228 w 241"/>
                <a:gd name="T23" fmla="*/ 317 h 317"/>
                <a:gd name="T24" fmla="*/ 237 w 241"/>
                <a:gd name="T25" fmla="*/ 312 h 317"/>
                <a:gd name="T26" fmla="*/ 237 w 241"/>
                <a:gd name="T27" fmla="*/ 312 h 317"/>
                <a:gd name="T28" fmla="*/ 241 w 241"/>
                <a:gd name="T29" fmla="*/ 305 h 317"/>
                <a:gd name="T30" fmla="*/ 241 w 241"/>
                <a:gd name="T31" fmla="*/ 142 h 317"/>
                <a:gd name="T32" fmla="*/ 233 w 241"/>
                <a:gd name="T33" fmla="*/ 12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317">
                  <a:moveTo>
                    <a:pt x="233" y="129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174"/>
                    <a:pt x="6" y="174"/>
                    <a:pt x="6" y="174"/>
                  </a:cubicBezTo>
                  <a:cubicBezTo>
                    <a:pt x="6" y="180"/>
                    <a:pt x="9" y="184"/>
                    <a:pt x="14" y="187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228" y="317"/>
                    <a:pt x="228" y="317"/>
                    <a:pt x="228" y="317"/>
                  </a:cubicBezTo>
                  <a:cubicBezTo>
                    <a:pt x="237" y="312"/>
                    <a:pt x="237" y="312"/>
                    <a:pt x="237" y="312"/>
                  </a:cubicBezTo>
                  <a:cubicBezTo>
                    <a:pt x="237" y="312"/>
                    <a:pt x="237" y="312"/>
                    <a:pt x="237" y="312"/>
                  </a:cubicBezTo>
                  <a:cubicBezTo>
                    <a:pt x="239" y="310"/>
                    <a:pt x="241" y="308"/>
                    <a:pt x="241" y="305"/>
                  </a:cubicBezTo>
                  <a:cubicBezTo>
                    <a:pt x="241" y="142"/>
                    <a:pt x="241" y="142"/>
                    <a:pt x="241" y="142"/>
                  </a:cubicBezTo>
                  <a:cubicBezTo>
                    <a:pt x="241" y="137"/>
                    <a:pt x="238" y="131"/>
                    <a:pt x="233" y="129"/>
                  </a:cubicBezTo>
                  <a:close/>
                </a:path>
              </a:pathLst>
            </a:custGeom>
            <a:solidFill>
              <a:srgbClr val="8C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ïsļíḓê">
              <a:extLst>
                <a:ext uri="{FF2B5EF4-FFF2-40B4-BE49-F238E27FC236}">
                  <a16:creationId xmlns:a16="http://schemas.microsoft.com/office/drawing/2014/main" id="{FCCAD0FC-6E47-94C5-3D73-5CDDF91A8162}"/>
                </a:ext>
              </a:extLst>
            </p:cNvPr>
            <p:cNvSpPr/>
            <p:nvPr/>
          </p:nvSpPr>
          <p:spPr bwMode="auto">
            <a:xfrm>
              <a:off x="6675438" y="2781301"/>
              <a:ext cx="771525" cy="1041400"/>
            </a:xfrm>
            <a:custGeom>
              <a:avLst/>
              <a:gdLst>
                <a:gd name="T0" fmla="*/ 234 w 234"/>
                <a:gd name="T1" fmla="*/ 143 h 316"/>
                <a:gd name="T2" fmla="*/ 234 w 234"/>
                <a:gd name="T3" fmla="*/ 306 h 316"/>
                <a:gd name="T4" fmla="*/ 222 w 234"/>
                <a:gd name="T5" fmla="*/ 313 h 316"/>
                <a:gd name="T6" fmla="*/ 7 w 234"/>
                <a:gd name="T7" fmla="*/ 188 h 316"/>
                <a:gd name="T8" fmla="*/ 0 w 234"/>
                <a:gd name="T9" fmla="*/ 175 h 316"/>
                <a:gd name="T10" fmla="*/ 0 w 234"/>
                <a:gd name="T11" fmla="*/ 6 h 316"/>
                <a:gd name="T12" fmla="*/ 6 w 234"/>
                <a:gd name="T13" fmla="*/ 2 h 316"/>
                <a:gd name="T14" fmla="*/ 227 w 234"/>
                <a:gd name="T15" fmla="*/ 130 h 316"/>
                <a:gd name="T16" fmla="*/ 234 w 234"/>
                <a:gd name="T17" fmla="*/ 14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316">
                  <a:moveTo>
                    <a:pt x="234" y="143"/>
                  </a:moveTo>
                  <a:cubicBezTo>
                    <a:pt x="234" y="306"/>
                    <a:pt x="234" y="306"/>
                    <a:pt x="234" y="306"/>
                  </a:cubicBezTo>
                  <a:cubicBezTo>
                    <a:pt x="234" y="312"/>
                    <a:pt x="228" y="316"/>
                    <a:pt x="222" y="313"/>
                  </a:cubicBezTo>
                  <a:cubicBezTo>
                    <a:pt x="7" y="188"/>
                    <a:pt x="7" y="188"/>
                    <a:pt x="7" y="188"/>
                  </a:cubicBezTo>
                  <a:cubicBezTo>
                    <a:pt x="2" y="185"/>
                    <a:pt x="0" y="180"/>
                    <a:pt x="0" y="17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2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31" y="132"/>
                    <a:pt x="234" y="138"/>
                    <a:pt x="234" y="143"/>
                  </a:cubicBez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î$líḓê">
              <a:extLst>
                <a:ext uri="{FF2B5EF4-FFF2-40B4-BE49-F238E27FC236}">
                  <a16:creationId xmlns:a16="http://schemas.microsoft.com/office/drawing/2014/main" id="{54544CE9-F50A-B1BF-B6FE-48D1CE103A7F}"/>
                </a:ext>
              </a:extLst>
            </p:cNvPr>
            <p:cNvSpPr/>
            <p:nvPr/>
          </p:nvSpPr>
          <p:spPr bwMode="auto">
            <a:xfrm>
              <a:off x="6691313" y="2847976"/>
              <a:ext cx="736600" cy="901700"/>
            </a:xfrm>
            <a:custGeom>
              <a:avLst/>
              <a:gdLst>
                <a:gd name="T0" fmla="*/ 464 w 464"/>
                <a:gd name="T1" fmla="*/ 269 h 568"/>
                <a:gd name="T2" fmla="*/ 464 w 464"/>
                <a:gd name="T3" fmla="*/ 568 h 568"/>
                <a:gd name="T4" fmla="*/ 0 w 464"/>
                <a:gd name="T5" fmla="*/ 301 h 568"/>
                <a:gd name="T6" fmla="*/ 0 w 464"/>
                <a:gd name="T7" fmla="*/ 0 h 568"/>
                <a:gd name="T8" fmla="*/ 464 w 464"/>
                <a:gd name="T9" fmla="*/ 269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568">
                  <a:moveTo>
                    <a:pt x="464" y="269"/>
                  </a:moveTo>
                  <a:lnTo>
                    <a:pt x="464" y="568"/>
                  </a:lnTo>
                  <a:lnTo>
                    <a:pt x="0" y="301"/>
                  </a:lnTo>
                  <a:lnTo>
                    <a:pt x="0" y="0"/>
                  </a:lnTo>
                  <a:lnTo>
                    <a:pt x="464" y="269"/>
                  </a:ln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îSḻíḓè">
              <a:extLst>
                <a:ext uri="{FF2B5EF4-FFF2-40B4-BE49-F238E27FC236}">
                  <a16:creationId xmlns:a16="http://schemas.microsoft.com/office/drawing/2014/main" id="{4A353837-E954-8050-9DFB-F42BF67FCC1A}"/>
                </a:ext>
              </a:extLst>
            </p:cNvPr>
            <p:cNvSpPr/>
            <p:nvPr/>
          </p:nvSpPr>
          <p:spPr bwMode="auto">
            <a:xfrm>
              <a:off x="6189663" y="3384551"/>
              <a:ext cx="1247775" cy="720725"/>
            </a:xfrm>
            <a:custGeom>
              <a:avLst/>
              <a:gdLst>
                <a:gd name="T0" fmla="*/ 3 w 378"/>
                <a:gd name="T1" fmla="*/ 78 h 219"/>
                <a:gd name="T2" fmla="*/ 134 w 378"/>
                <a:gd name="T3" fmla="*/ 2 h 219"/>
                <a:gd name="T4" fmla="*/ 145 w 378"/>
                <a:gd name="T5" fmla="*/ 2 h 219"/>
                <a:gd name="T6" fmla="*/ 375 w 378"/>
                <a:gd name="T7" fmla="*/ 135 h 219"/>
                <a:gd name="T8" fmla="*/ 375 w 378"/>
                <a:gd name="T9" fmla="*/ 141 h 219"/>
                <a:gd name="T10" fmla="*/ 244 w 378"/>
                <a:gd name="T11" fmla="*/ 217 h 219"/>
                <a:gd name="T12" fmla="*/ 233 w 378"/>
                <a:gd name="T13" fmla="*/ 217 h 219"/>
                <a:gd name="T14" fmla="*/ 3 w 378"/>
                <a:gd name="T15" fmla="*/ 84 h 219"/>
                <a:gd name="T16" fmla="*/ 3 w 378"/>
                <a:gd name="T17" fmla="*/ 7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219">
                  <a:moveTo>
                    <a:pt x="3" y="78"/>
                  </a:move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2" y="0"/>
                    <a:pt x="145" y="2"/>
                  </a:cubicBezTo>
                  <a:cubicBezTo>
                    <a:pt x="375" y="135"/>
                    <a:pt x="375" y="135"/>
                    <a:pt x="375" y="135"/>
                  </a:cubicBezTo>
                  <a:cubicBezTo>
                    <a:pt x="378" y="137"/>
                    <a:pt x="378" y="139"/>
                    <a:pt x="375" y="141"/>
                  </a:cubicBezTo>
                  <a:cubicBezTo>
                    <a:pt x="244" y="217"/>
                    <a:pt x="244" y="217"/>
                    <a:pt x="244" y="217"/>
                  </a:cubicBezTo>
                  <a:cubicBezTo>
                    <a:pt x="241" y="219"/>
                    <a:pt x="236" y="219"/>
                    <a:pt x="233" y="217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3"/>
                    <a:pt x="0" y="80"/>
                    <a:pt x="3" y="78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íṡlîďê">
              <a:extLst>
                <a:ext uri="{FF2B5EF4-FFF2-40B4-BE49-F238E27FC236}">
                  <a16:creationId xmlns:a16="http://schemas.microsoft.com/office/drawing/2014/main" id="{EF8C6995-97A9-3649-0F49-4227A17687E9}"/>
                </a:ext>
              </a:extLst>
            </p:cNvPr>
            <p:cNvSpPr/>
            <p:nvPr/>
          </p:nvSpPr>
          <p:spPr bwMode="auto">
            <a:xfrm>
              <a:off x="6996113" y="3838576"/>
              <a:ext cx="438150" cy="296863"/>
            </a:xfrm>
            <a:custGeom>
              <a:avLst/>
              <a:gdLst>
                <a:gd name="T0" fmla="*/ 0 w 133"/>
                <a:gd name="T1" fmla="*/ 79 h 90"/>
                <a:gd name="T2" fmla="*/ 131 w 133"/>
                <a:gd name="T3" fmla="*/ 3 h 90"/>
                <a:gd name="T4" fmla="*/ 133 w 133"/>
                <a:gd name="T5" fmla="*/ 0 h 90"/>
                <a:gd name="T6" fmla="*/ 133 w 133"/>
                <a:gd name="T7" fmla="*/ 11 h 90"/>
                <a:gd name="T8" fmla="*/ 131 w 133"/>
                <a:gd name="T9" fmla="*/ 14 h 90"/>
                <a:gd name="T10" fmla="*/ 0 w 133"/>
                <a:gd name="T11" fmla="*/ 90 h 90"/>
                <a:gd name="T12" fmla="*/ 0 w 133"/>
                <a:gd name="T13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90">
                  <a:moveTo>
                    <a:pt x="0" y="79"/>
                  </a:moveTo>
                  <a:cubicBezTo>
                    <a:pt x="131" y="3"/>
                    <a:pt x="131" y="3"/>
                    <a:pt x="131" y="3"/>
                  </a:cubicBezTo>
                  <a:cubicBezTo>
                    <a:pt x="133" y="2"/>
                    <a:pt x="133" y="1"/>
                    <a:pt x="133" y="0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3" y="12"/>
                    <a:pt x="133" y="13"/>
                    <a:pt x="131" y="14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D8D2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iṧḻîḓe">
              <a:extLst>
                <a:ext uri="{FF2B5EF4-FFF2-40B4-BE49-F238E27FC236}">
                  <a16:creationId xmlns:a16="http://schemas.microsoft.com/office/drawing/2014/main" id="{398A7BB4-4AB1-5AF3-E3F5-EAE623AFC272}"/>
                </a:ext>
              </a:extLst>
            </p:cNvPr>
            <p:cNvSpPr/>
            <p:nvPr/>
          </p:nvSpPr>
          <p:spPr bwMode="auto">
            <a:xfrm>
              <a:off x="6192838" y="3651251"/>
              <a:ext cx="803275" cy="490538"/>
            </a:xfrm>
            <a:custGeom>
              <a:avLst/>
              <a:gdLst>
                <a:gd name="T0" fmla="*/ 0 w 243"/>
                <a:gd name="T1" fmla="*/ 0 h 149"/>
                <a:gd name="T2" fmla="*/ 2 w 243"/>
                <a:gd name="T3" fmla="*/ 3 h 149"/>
                <a:gd name="T4" fmla="*/ 232 w 243"/>
                <a:gd name="T5" fmla="*/ 136 h 149"/>
                <a:gd name="T6" fmla="*/ 243 w 243"/>
                <a:gd name="T7" fmla="*/ 136 h 149"/>
                <a:gd name="T8" fmla="*/ 243 w 243"/>
                <a:gd name="T9" fmla="*/ 147 h 149"/>
                <a:gd name="T10" fmla="*/ 232 w 243"/>
                <a:gd name="T11" fmla="*/ 147 h 149"/>
                <a:gd name="T12" fmla="*/ 2 w 243"/>
                <a:gd name="T13" fmla="*/ 14 h 149"/>
                <a:gd name="T14" fmla="*/ 0 w 243"/>
                <a:gd name="T15" fmla="*/ 11 h 149"/>
                <a:gd name="T16" fmla="*/ 0 w 243"/>
                <a:gd name="T1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49">
                  <a:moveTo>
                    <a:pt x="0" y="0"/>
                  </a:moveTo>
                  <a:cubicBezTo>
                    <a:pt x="0" y="1"/>
                    <a:pt x="0" y="3"/>
                    <a:pt x="2" y="3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5" y="138"/>
                    <a:pt x="240" y="138"/>
                    <a:pt x="243" y="136"/>
                  </a:cubicBezTo>
                  <a:cubicBezTo>
                    <a:pt x="243" y="147"/>
                    <a:pt x="243" y="147"/>
                    <a:pt x="243" y="147"/>
                  </a:cubicBezTo>
                  <a:cubicBezTo>
                    <a:pt x="240" y="149"/>
                    <a:pt x="235" y="149"/>
                    <a:pt x="232" y="147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3"/>
                    <a:pt x="0" y="12"/>
                    <a:pt x="0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dé">
              <a:extLst>
                <a:ext uri="{FF2B5EF4-FFF2-40B4-BE49-F238E27FC236}">
                  <a16:creationId xmlns:a16="http://schemas.microsoft.com/office/drawing/2014/main" id="{B508A5B9-FB62-1534-3ACA-A1BF75B6A879}"/>
                </a:ext>
              </a:extLst>
            </p:cNvPr>
            <p:cNvSpPr/>
            <p:nvPr/>
          </p:nvSpPr>
          <p:spPr bwMode="auto">
            <a:xfrm>
              <a:off x="6586538" y="3463926"/>
              <a:ext cx="174625" cy="98425"/>
            </a:xfrm>
            <a:custGeom>
              <a:avLst/>
              <a:gdLst>
                <a:gd name="T0" fmla="*/ 52 w 53"/>
                <a:gd name="T1" fmla="*/ 22 h 30"/>
                <a:gd name="T2" fmla="*/ 52 w 53"/>
                <a:gd name="T3" fmla="*/ 24 h 30"/>
                <a:gd name="T4" fmla="*/ 42 w 53"/>
                <a:gd name="T5" fmla="*/ 30 h 30"/>
                <a:gd name="T6" fmla="*/ 39 w 53"/>
                <a:gd name="T7" fmla="*/ 30 h 30"/>
                <a:gd name="T8" fmla="*/ 1 w 53"/>
                <a:gd name="T9" fmla="*/ 8 h 30"/>
                <a:gd name="T10" fmla="*/ 1 w 53"/>
                <a:gd name="T11" fmla="*/ 6 h 30"/>
                <a:gd name="T12" fmla="*/ 11 w 53"/>
                <a:gd name="T13" fmla="*/ 0 h 30"/>
                <a:gd name="T14" fmla="*/ 14 w 53"/>
                <a:gd name="T15" fmla="*/ 0 h 30"/>
                <a:gd name="T16" fmla="*/ 52 w 53"/>
                <a:gd name="T17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0">
                  <a:moveTo>
                    <a:pt x="52" y="22"/>
                  </a:moveTo>
                  <a:cubicBezTo>
                    <a:pt x="53" y="23"/>
                    <a:pt x="53" y="24"/>
                    <a:pt x="52" y="24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0" y="30"/>
                    <a:pt x="39" y="3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52" y="22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íšḻïḋé">
              <a:extLst>
                <a:ext uri="{FF2B5EF4-FFF2-40B4-BE49-F238E27FC236}">
                  <a16:creationId xmlns:a16="http://schemas.microsoft.com/office/drawing/2014/main" id="{6D0B44DE-93F5-4CC0-6470-ABE899D3CF38}"/>
                </a:ext>
              </a:extLst>
            </p:cNvPr>
            <p:cNvSpPr/>
            <p:nvPr/>
          </p:nvSpPr>
          <p:spPr bwMode="auto">
            <a:xfrm>
              <a:off x="6529388" y="3495676"/>
              <a:ext cx="152400" cy="90488"/>
            </a:xfrm>
            <a:custGeom>
              <a:avLst/>
              <a:gdLst>
                <a:gd name="T0" fmla="*/ 45 w 46"/>
                <a:gd name="T1" fmla="*/ 18 h 27"/>
                <a:gd name="T2" fmla="*/ 45 w 46"/>
                <a:gd name="T3" fmla="*/ 20 h 27"/>
                <a:gd name="T4" fmla="*/ 35 w 46"/>
                <a:gd name="T5" fmla="*/ 26 h 27"/>
                <a:gd name="T6" fmla="*/ 31 w 46"/>
                <a:gd name="T7" fmla="*/ 26 h 27"/>
                <a:gd name="T8" fmla="*/ 1 w 46"/>
                <a:gd name="T9" fmla="*/ 9 h 27"/>
                <a:gd name="T10" fmla="*/ 1 w 46"/>
                <a:gd name="T11" fmla="*/ 7 h 27"/>
                <a:gd name="T12" fmla="*/ 11 w 46"/>
                <a:gd name="T13" fmla="*/ 1 h 27"/>
                <a:gd name="T14" fmla="*/ 14 w 46"/>
                <a:gd name="T15" fmla="*/ 1 h 27"/>
                <a:gd name="T16" fmla="*/ 45 w 46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7">
                  <a:moveTo>
                    <a:pt x="45" y="18"/>
                  </a:moveTo>
                  <a:cubicBezTo>
                    <a:pt x="46" y="19"/>
                    <a:pt x="46" y="20"/>
                    <a:pt x="45" y="20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2" y="27"/>
                    <a:pt x="31" y="2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45" y="18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ïSḻiḑé">
              <a:extLst>
                <a:ext uri="{FF2B5EF4-FFF2-40B4-BE49-F238E27FC236}">
                  <a16:creationId xmlns:a16="http://schemas.microsoft.com/office/drawing/2014/main" id="{0666FD57-4B8E-E007-5AB5-EFBD068DFD83}"/>
                </a:ext>
              </a:extLst>
            </p:cNvPr>
            <p:cNvSpPr/>
            <p:nvPr/>
          </p:nvSpPr>
          <p:spPr bwMode="auto">
            <a:xfrm>
              <a:off x="6480175" y="3529013"/>
              <a:ext cx="198438" cy="115888"/>
            </a:xfrm>
            <a:custGeom>
              <a:avLst/>
              <a:gdLst>
                <a:gd name="T0" fmla="*/ 59 w 60"/>
                <a:gd name="T1" fmla="*/ 27 h 35"/>
                <a:gd name="T2" fmla="*/ 59 w 60"/>
                <a:gd name="T3" fmla="*/ 29 h 35"/>
                <a:gd name="T4" fmla="*/ 49 w 60"/>
                <a:gd name="T5" fmla="*/ 34 h 35"/>
                <a:gd name="T6" fmla="*/ 46 w 60"/>
                <a:gd name="T7" fmla="*/ 34 h 35"/>
                <a:gd name="T8" fmla="*/ 1 w 60"/>
                <a:gd name="T9" fmla="*/ 8 h 35"/>
                <a:gd name="T10" fmla="*/ 1 w 60"/>
                <a:gd name="T11" fmla="*/ 6 h 35"/>
                <a:gd name="T12" fmla="*/ 11 w 60"/>
                <a:gd name="T13" fmla="*/ 1 h 35"/>
                <a:gd name="T14" fmla="*/ 14 w 60"/>
                <a:gd name="T15" fmla="*/ 1 h 35"/>
                <a:gd name="T16" fmla="*/ 59 w 60"/>
                <a:gd name="T1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5">
                  <a:moveTo>
                    <a:pt x="59" y="27"/>
                  </a:moveTo>
                  <a:cubicBezTo>
                    <a:pt x="60" y="27"/>
                    <a:pt x="60" y="28"/>
                    <a:pt x="59" y="29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8" y="35"/>
                    <a:pt x="46" y="35"/>
                    <a:pt x="46" y="3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59" y="2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ṧlîḋe">
              <a:extLst>
                <a:ext uri="{FF2B5EF4-FFF2-40B4-BE49-F238E27FC236}">
                  <a16:creationId xmlns:a16="http://schemas.microsoft.com/office/drawing/2014/main" id="{A97CA0E3-C82C-03AE-C80C-19E0D11B7D6B}"/>
                </a:ext>
              </a:extLst>
            </p:cNvPr>
            <p:cNvSpPr/>
            <p:nvPr/>
          </p:nvSpPr>
          <p:spPr bwMode="auto">
            <a:xfrm>
              <a:off x="6572250" y="3648076"/>
              <a:ext cx="347663" cy="201613"/>
            </a:xfrm>
            <a:custGeom>
              <a:avLst/>
              <a:gdLst>
                <a:gd name="T0" fmla="*/ 104 w 105"/>
                <a:gd name="T1" fmla="*/ 52 h 61"/>
                <a:gd name="T2" fmla="*/ 104 w 105"/>
                <a:gd name="T3" fmla="*/ 54 h 61"/>
                <a:gd name="T4" fmla="*/ 94 w 105"/>
                <a:gd name="T5" fmla="*/ 60 h 61"/>
                <a:gd name="T6" fmla="*/ 91 w 105"/>
                <a:gd name="T7" fmla="*/ 60 h 61"/>
                <a:gd name="T8" fmla="*/ 1 w 105"/>
                <a:gd name="T9" fmla="*/ 8 h 61"/>
                <a:gd name="T10" fmla="*/ 1 w 105"/>
                <a:gd name="T11" fmla="*/ 6 h 61"/>
                <a:gd name="T12" fmla="*/ 11 w 105"/>
                <a:gd name="T13" fmla="*/ 1 h 61"/>
                <a:gd name="T14" fmla="*/ 14 w 105"/>
                <a:gd name="T15" fmla="*/ 1 h 61"/>
                <a:gd name="T16" fmla="*/ 104 w 105"/>
                <a:gd name="T17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4" y="52"/>
                  </a:moveTo>
                  <a:cubicBezTo>
                    <a:pt x="105" y="53"/>
                    <a:pt x="105" y="54"/>
                    <a:pt x="104" y="54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3" y="61"/>
                    <a:pt x="92" y="61"/>
                    <a:pt x="91" y="6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4" y="1"/>
                  </a:cubicBezTo>
                  <a:lnTo>
                    <a:pt x="104" y="52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$lïdê">
              <a:extLst>
                <a:ext uri="{FF2B5EF4-FFF2-40B4-BE49-F238E27FC236}">
                  <a16:creationId xmlns:a16="http://schemas.microsoft.com/office/drawing/2014/main" id="{4754F9E4-9AE6-8DCC-C066-B2FF90D1A074}"/>
                </a:ext>
              </a:extLst>
            </p:cNvPr>
            <p:cNvSpPr/>
            <p:nvPr/>
          </p:nvSpPr>
          <p:spPr bwMode="auto">
            <a:xfrm>
              <a:off x="7226300" y="3763963"/>
              <a:ext cx="138113" cy="77788"/>
            </a:xfrm>
            <a:custGeom>
              <a:avLst/>
              <a:gdLst>
                <a:gd name="T0" fmla="*/ 42 w 42"/>
                <a:gd name="T1" fmla="*/ 16 h 24"/>
                <a:gd name="T2" fmla="*/ 42 w 42"/>
                <a:gd name="T3" fmla="*/ 18 h 24"/>
                <a:gd name="T4" fmla="*/ 32 w 42"/>
                <a:gd name="T5" fmla="*/ 24 h 24"/>
                <a:gd name="T6" fmla="*/ 28 w 42"/>
                <a:gd name="T7" fmla="*/ 24 h 24"/>
                <a:gd name="T8" fmla="*/ 1 w 42"/>
                <a:gd name="T9" fmla="*/ 8 h 24"/>
                <a:gd name="T10" fmla="*/ 1 w 42"/>
                <a:gd name="T11" fmla="*/ 6 h 24"/>
                <a:gd name="T12" fmla="*/ 11 w 42"/>
                <a:gd name="T13" fmla="*/ 0 h 24"/>
                <a:gd name="T14" fmla="*/ 14 w 42"/>
                <a:gd name="T15" fmla="*/ 0 h 24"/>
                <a:gd name="T16" fmla="*/ 42 w 42"/>
                <a:gd name="T1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2" y="16"/>
                  </a:moveTo>
                  <a:cubicBezTo>
                    <a:pt x="42" y="17"/>
                    <a:pt x="42" y="18"/>
                    <a:pt x="42" y="1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4"/>
                    <a:pt x="29" y="24"/>
                    <a:pt x="28" y="2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sľidê">
              <a:extLst>
                <a:ext uri="{FF2B5EF4-FFF2-40B4-BE49-F238E27FC236}">
                  <a16:creationId xmlns:a16="http://schemas.microsoft.com/office/drawing/2014/main" id="{F4F3B8E0-8DAC-AF61-88C6-293997286BA8}"/>
                </a:ext>
              </a:extLst>
            </p:cNvPr>
            <p:cNvSpPr/>
            <p:nvPr/>
          </p:nvSpPr>
          <p:spPr bwMode="auto">
            <a:xfrm>
              <a:off x="7226300" y="3829051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0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ïśḻíďê">
              <a:extLst>
                <a:ext uri="{FF2B5EF4-FFF2-40B4-BE49-F238E27FC236}">
                  <a16:creationId xmlns:a16="http://schemas.microsoft.com/office/drawing/2014/main" id="{73054FAF-FA31-7789-84A3-74965816D44E}"/>
                </a:ext>
              </a:extLst>
            </p:cNvPr>
            <p:cNvSpPr/>
            <p:nvPr/>
          </p:nvSpPr>
          <p:spPr bwMode="auto">
            <a:xfrm>
              <a:off x="7177088" y="380365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ṥlîḓê">
              <a:extLst>
                <a:ext uri="{FF2B5EF4-FFF2-40B4-BE49-F238E27FC236}">
                  <a16:creationId xmlns:a16="http://schemas.microsoft.com/office/drawing/2014/main" id="{8163D66E-7249-7773-15E1-1ACC35B5A3A0}"/>
                </a:ext>
              </a:extLst>
            </p:cNvPr>
            <p:cNvSpPr/>
            <p:nvPr/>
          </p:nvSpPr>
          <p:spPr bwMode="auto">
            <a:xfrm>
              <a:off x="7127875" y="3773488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8 h 15"/>
                <a:gd name="T10" fmla="*/ 1 w 25"/>
                <a:gd name="T11" fmla="*/ 6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slíḋê">
              <a:extLst>
                <a:ext uri="{FF2B5EF4-FFF2-40B4-BE49-F238E27FC236}">
                  <a16:creationId xmlns:a16="http://schemas.microsoft.com/office/drawing/2014/main" id="{ABFBD913-98E7-5B87-07E8-F2EA1BF4E818}"/>
                </a:ext>
              </a:extLst>
            </p:cNvPr>
            <p:cNvSpPr/>
            <p:nvPr/>
          </p:nvSpPr>
          <p:spPr bwMode="auto">
            <a:xfrm>
              <a:off x="7078663" y="3743326"/>
              <a:ext cx="80963" cy="49213"/>
            </a:xfrm>
            <a:custGeom>
              <a:avLst/>
              <a:gdLst>
                <a:gd name="T0" fmla="*/ 24 w 25"/>
                <a:gd name="T1" fmla="*/ 7 h 15"/>
                <a:gd name="T2" fmla="*/ 24 w 25"/>
                <a:gd name="T3" fmla="*/ 9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5 w 25"/>
                <a:gd name="T15" fmla="*/ 1 h 15"/>
                <a:gd name="T16" fmla="*/ 24 w 2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7"/>
                  </a:moveTo>
                  <a:cubicBezTo>
                    <a:pt x="25" y="7"/>
                    <a:pt x="25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ïšḷïḑê">
              <a:extLst>
                <a:ext uri="{FF2B5EF4-FFF2-40B4-BE49-F238E27FC236}">
                  <a16:creationId xmlns:a16="http://schemas.microsoft.com/office/drawing/2014/main" id="{CFCD3A84-41BF-F4BE-0997-0AE4CFD1905A}"/>
                </a:ext>
              </a:extLst>
            </p:cNvPr>
            <p:cNvSpPr/>
            <p:nvPr/>
          </p:nvSpPr>
          <p:spPr bwMode="auto">
            <a:xfrm>
              <a:off x="7027863" y="371792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ṥḷiďe">
              <a:extLst>
                <a:ext uri="{FF2B5EF4-FFF2-40B4-BE49-F238E27FC236}">
                  <a16:creationId xmlns:a16="http://schemas.microsoft.com/office/drawing/2014/main" id="{A57BF053-0043-A040-64DD-D3792EF20BA0}"/>
                </a:ext>
              </a:extLst>
            </p:cNvPr>
            <p:cNvSpPr/>
            <p:nvPr/>
          </p:nvSpPr>
          <p:spPr bwMode="auto">
            <a:xfrm>
              <a:off x="6981825" y="3687763"/>
              <a:ext cx="79375" cy="49213"/>
            </a:xfrm>
            <a:custGeom>
              <a:avLst/>
              <a:gdLst>
                <a:gd name="T0" fmla="*/ 23 w 24"/>
                <a:gd name="T1" fmla="*/ 6 h 15"/>
                <a:gd name="T2" fmla="*/ 23 w 24"/>
                <a:gd name="T3" fmla="*/ 8 h 15"/>
                <a:gd name="T4" fmla="*/ 14 w 24"/>
                <a:gd name="T5" fmla="*/ 14 h 15"/>
                <a:gd name="T6" fmla="*/ 10 w 24"/>
                <a:gd name="T7" fmla="*/ 14 h 15"/>
                <a:gd name="T8" fmla="*/ 0 w 24"/>
                <a:gd name="T9" fmla="*/ 9 h 15"/>
                <a:gd name="T10" fmla="*/ 0 w 24"/>
                <a:gd name="T11" fmla="*/ 7 h 15"/>
                <a:gd name="T12" fmla="*/ 10 w 24"/>
                <a:gd name="T13" fmla="*/ 1 h 15"/>
                <a:gd name="T14" fmla="*/ 14 w 24"/>
                <a:gd name="T15" fmla="*/ 1 h 15"/>
                <a:gd name="T16" fmla="*/ 23 w 24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23" y="6"/>
                  </a:moveTo>
                  <a:cubicBezTo>
                    <a:pt x="24" y="7"/>
                    <a:pt x="24" y="8"/>
                    <a:pt x="23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3" y="0"/>
                    <a:pt x="14" y="1"/>
                  </a:cubicBezTo>
                  <a:lnTo>
                    <a:pt x="23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išḻïde">
              <a:extLst>
                <a:ext uri="{FF2B5EF4-FFF2-40B4-BE49-F238E27FC236}">
                  <a16:creationId xmlns:a16="http://schemas.microsoft.com/office/drawing/2014/main" id="{DBA3DCBB-3BA3-0974-82EA-B3F091109DF9}"/>
                </a:ext>
              </a:extLst>
            </p:cNvPr>
            <p:cNvSpPr/>
            <p:nvPr/>
          </p:nvSpPr>
          <p:spPr bwMode="auto">
            <a:xfrm>
              <a:off x="6932613" y="366077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0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0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1" y="14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ïṧḷídé">
              <a:extLst>
                <a:ext uri="{FF2B5EF4-FFF2-40B4-BE49-F238E27FC236}">
                  <a16:creationId xmlns:a16="http://schemas.microsoft.com/office/drawing/2014/main" id="{1BD58C38-353B-9CCA-30D6-62D36AC3BF06}"/>
                </a:ext>
              </a:extLst>
            </p:cNvPr>
            <p:cNvSpPr/>
            <p:nvPr/>
          </p:nvSpPr>
          <p:spPr bwMode="auto">
            <a:xfrm>
              <a:off x="6883400" y="363220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0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1 h 14"/>
                <a:gd name="T14" fmla="*/ 14 w 25"/>
                <a:gd name="T15" fmla="*/ 1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1" y="14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ï$ľíďe">
              <a:extLst>
                <a:ext uri="{FF2B5EF4-FFF2-40B4-BE49-F238E27FC236}">
                  <a16:creationId xmlns:a16="http://schemas.microsoft.com/office/drawing/2014/main" id="{F5A2656B-DCA9-0F65-7182-E2AA7A27FCC6}"/>
                </a:ext>
              </a:extLst>
            </p:cNvPr>
            <p:cNvSpPr/>
            <p:nvPr/>
          </p:nvSpPr>
          <p:spPr bwMode="auto">
            <a:xfrm>
              <a:off x="6834188" y="3602038"/>
              <a:ext cx="82550" cy="49213"/>
            </a:xfrm>
            <a:custGeom>
              <a:avLst/>
              <a:gdLst>
                <a:gd name="T0" fmla="*/ 24 w 25"/>
                <a:gd name="T1" fmla="*/ 7 h 15"/>
                <a:gd name="T2" fmla="*/ 24 w 25"/>
                <a:gd name="T3" fmla="*/ 9 h 15"/>
                <a:gd name="T4" fmla="*/ 14 w 25"/>
                <a:gd name="T5" fmla="*/ 14 h 15"/>
                <a:gd name="T6" fmla="*/ 10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7"/>
                  </a:moveTo>
                  <a:cubicBezTo>
                    <a:pt x="25" y="7"/>
                    <a:pt x="25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îṥḷídè">
              <a:extLst>
                <a:ext uri="{FF2B5EF4-FFF2-40B4-BE49-F238E27FC236}">
                  <a16:creationId xmlns:a16="http://schemas.microsoft.com/office/drawing/2014/main" id="{73274E5A-CC83-895C-968B-AF2B39BE9D0B}"/>
                </a:ext>
              </a:extLst>
            </p:cNvPr>
            <p:cNvSpPr/>
            <p:nvPr/>
          </p:nvSpPr>
          <p:spPr bwMode="auto">
            <a:xfrm>
              <a:off x="6783388" y="357505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ísḷïḋè">
              <a:extLst>
                <a:ext uri="{FF2B5EF4-FFF2-40B4-BE49-F238E27FC236}">
                  <a16:creationId xmlns:a16="http://schemas.microsoft.com/office/drawing/2014/main" id="{AD0F5B26-4EA7-07A2-804D-C2B855FE10F2}"/>
                </a:ext>
              </a:extLst>
            </p:cNvPr>
            <p:cNvSpPr/>
            <p:nvPr/>
          </p:nvSpPr>
          <p:spPr bwMode="auto">
            <a:xfrm>
              <a:off x="6734175" y="3546476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iṡļiḑê">
              <a:extLst>
                <a:ext uri="{FF2B5EF4-FFF2-40B4-BE49-F238E27FC236}">
                  <a16:creationId xmlns:a16="http://schemas.microsoft.com/office/drawing/2014/main" id="{8CE07409-AF9A-CCB5-4C35-B11C1DD5D41A}"/>
                </a:ext>
              </a:extLst>
            </p:cNvPr>
            <p:cNvSpPr/>
            <p:nvPr/>
          </p:nvSpPr>
          <p:spPr bwMode="auto">
            <a:xfrm>
              <a:off x="6694488" y="346075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ïşḻiḍé">
              <a:extLst>
                <a:ext uri="{FF2B5EF4-FFF2-40B4-BE49-F238E27FC236}">
                  <a16:creationId xmlns:a16="http://schemas.microsoft.com/office/drawing/2014/main" id="{873E2F81-5367-00D7-82BB-C6B23813205B}"/>
                </a:ext>
              </a:extLst>
            </p:cNvPr>
            <p:cNvSpPr/>
            <p:nvPr/>
          </p:nvSpPr>
          <p:spPr bwMode="auto">
            <a:xfrm>
              <a:off x="6638925" y="3427413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8 h 15"/>
                <a:gd name="T10" fmla="*/ 1 w 25"/>
                <a:gd name="T11" fmla="*/ 6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iṩḷiďè">
              <a:extLst>
                <a:ext uri="{FF2B5EF4-FFF2-40B4-BE49-F238E27FC236}">
                  <a16:creationId xmlns:a16="http://schemas.microsoft.com/office/drawing/2014/main" id="{0893B7C4-079F-6A1E-2CFE-2B7C204A3734}"/>
                </a:ext>
              </a:extLst>
            </p:cNvPr>
            <p:cNvSpPr/>
            <p:nvPr/>
          </p:nvSpPr>
          <p:spPr bwMode="auto">
            <a:xfrm>
              <a:off x="7048500" y="3795713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0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1" y="14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íṧļîḍè">
              <a:extLst>
                <a:ext uri="{FF2B5EF4-FFF2-40B4-BE49-F238E27FC236}">
                  <a16:creationId xmlns:a16="http://schemas.microsoft.com/office/drawing/2014/main" id="{76BA7E44-6DE8-7C1B-6415-83B69415A77D}"/>
                </a:ext>
              </a:extLst>
            </p:cNvPr>
            <p:cNvSpPr/>
            <p:nvPr/>
          </p:nvSpPr>
          <p:spPr bwMode="auto">
            <a:xfrm>
              <a:off x="6999288" y="3767138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0 w 25"/>
                <a:gd name="T7" fmla="*/ 14 h 15"/>
                <a:gd name="T8" fmla="*/ 1 w 25"/>
                <a:gd name="T9" fmla="*/ 8 h 15"/>
                <a:gd name="T10" fmla="*/ 1 w 25"/>
                <a:gd name="T11" fmla="*/ 6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ŝḷîḓe">
              <a:extLst>
                <a:ext uri="{FF2B5EF4-FFF2-40B4-BE49-F238E27FC236}">
                  <a16:creationId xmlns:a16="http://schemas.microsoft.com/office/drawing/2014/main" id="{37A344A8-0E2D-7BD4-D965-75973995E8C2}"/>
                </a:ext>
              </a:extLst>
            </p:cNvPr>
            <p:cNvSpPr/>
            <p:nvPr/>
          </p:nvSpPr>
          <p:spPr bwMode="auto">
            <a:xfrm>
              <a:off x="6948488" y="374015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3 h 14"/>
                <a:gd name="T6" fmla="*/ 11 w 25"/>
                <a:gd name="T7" fmla="*/ 13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2" y="14"/>
                    <a:pt x="11" y="1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íšļíḍé">
              <a:extLst>
                <a:ext uri="{FF2B5EF4-FFF2-40B4-BE49-F238E27FC236}">
                  <a16:creationId xmlns:a16="http://schemas.microsoft.com/office/drawing/2014/main" id="{48C11FC5-F12A-FF17-7DE6-7EB8C139F34F}"/>
                </a:ext>
              </a:extLst>
            </p:cNvPr>
            <p:cNvSpPr/>
            <p:nvPr/>
          </p:nvSpPr>
          <p:spPr bwMode="auto">
            <a:xfrm>
              <a:off x="6899275" y="3709988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iŝļîḑê">
              <a:extLst>
                <a:ext uri="{FF2B5EF4-FFF2-40B4-BE49-F238E27FC236}">
                  <a16:creationId xmlns:a16="http://schemas.microsoft.com/office/drawing/2014/main" id="{21DE0AA2-3130-FB6B-33B3-6B4F0B000C77}"/>
                </a:ext>
              </a:extLst>
            </p:cNvPr>
            <p:cNvSpPr/>
            <p:nvPr/>
          </p:nvSpPr>
          <p:spPr bwMode="auto">
            <a:xfrm>
              <a:off x="6850063" y="3681413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5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ṣ1íḋé">
              <a:extLst>
                <a:ext uri="{FF2B5EF4-FFF2-40B4-BE49-F238E27FC236}">
                  <a16:creationId xmlns:a16="http://schemas.microsoft.com/office/drawing/2014/main" id="{B2FC8979-42E7-BFCF-D8F9-A467A2135DF9}"/>
                </a:ext>
              </a:extLst>
            </p:cNvPr>
            <p:cNvSpPr/>
            <p:nvPr/>
          </p:nvSpPr>
          <p:spPr bwMode="auto">
            <a:xfrm>
              <a:off x="6800850" y="365442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íślíḍè">
              <a:extLst>
                <a:ext uri="{FF2B5EF4-FFF2-40B4-BE49-F238E27FC236}">
                  <a16:creationId xmlns:a16="http://schemas.microsoft.com/office/drawing/2014/main" id="{18725335-AFF1-0D3D-36A3-20F1319C4B46}"/>
                </a:ext>
              </a:extLst>
            </p:cNvPr>
            <p:cNvSpPr/>
            <p:nvPr/>
          </p:nvSpPr>
          <p:spPr bwMode="auto">
            <a:xfrm>
              <a:off x="6751638" y="3624263"/>
              <a:ext cx="82550" cy="50800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5 w 25"/>
                <a:gd name="T5" fmla="*/ 14 h 15"/>
                <a:gd name="T6" fmla="*/ 11 w 25"/>
                <a:gd name="T7" fmla="*/ 14 h 15"/>
                <a:gd name="T8" fmla="*/ 1 w 25"/>
                <a:gd name="T9" fmla="*/ 8 h 15"/>
                <a:gd name="T10" fmla="*/ 1 w 25"/>
                <a:gd name="T11" fmla="*/ 6 h 15"/>
                <a:gd name="T12" fmla="*/ 11 w 25"/>
                <a:gd name="T13" fmla="*/ 1 h 15"/>
                <a:gd name="T14" fmla="*/ 15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5"/>
                    <a:pt x="12" y="15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śḻiďê">
              <a:extLst>
                <a:ext uri="{FF2B5EF4-FFF2-40B4-BE49-F238E27FC236}">
                  <a16:creationId xmlns:a16="http://schemas.microsoft.com/office/drawing/2014/main" id="{B89004B1-AA41-707B-4E80-F178EEA11C12}"/>
                </a:ext>
              </a:extLst>
            </p:cNvPr>
            <p:cNvSpPr/>
            <p:nvPr/>
          </p:nvSpPr>
          <p:spPr bwMode="auto">
            <a:xfrm>
              <a:off x="6705600" y="3595688"/>
              <a:ext cx="77788" cy="49213"/>
            </a:xfrm>
            <a:custGeom>
              <a:avLst/>
              <a:gdLst>
                <a:gd name="T0" fmla="*/ 24 w 24"/>
                <a:gd name="T1" fmla="*/ 7 h 15"/>
                <a:gd name="T2" fmla="*/ 24 w 24"/>
                <a:gd name="T3" fmla="*/ 9 h 15"/>
                <a:gd name="T4" fmla="*/ 14 w 24"/>
                <a:gd name="T5" fmla="*/ 14 h 15"/>
                <a:gd name="T6" fmla="*/ 10 w 24"/>
                <a:gd name="T7" fmla="*/ 14 h 15"/>
                <a:gd name="T8" fmla="*/ 1 w 24"/>
                <a:gd name="T9" fmla="*/ 9 h 15"/>
                <a:gd name="T10" fmla="*/ 1 w 24"/>
                <a:gd name="T11" fmla="*/ 7 h 15"/>
                <a:gd name="T12" fmla="*/ 10 w 24"/>
                <a:gd name="T13" fmla="*/ 1 h 15"/>
                <a:gd name="T14" fmla="*/ 14 w 24"/>
                <a:gd name="T15" fmla="*/ 1 h 15"/>
                <a:gd name="T16" fmla="*/ 24 w 24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24" y="7"/>
                  </a:moveTo>
                  <a:cubicBezTo>
                    <a:pt x="24" y="7"/>
                    <a:pt x="24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i$lïḑé">
              <a:extLst>
                <a:ext uri="{FF2B5EF4-FFF2-40B4-BE49-F238E27FC236}">
                  <a16:creationId xmlns:a16="http://schemas.microsoft.com/office/drawing/2014/main" id="{D11B3FBC-BE70-7325-53D1-A0ACF3F1787A}"/>
                </a:ext>
              </a:extLst>
            </p:cNvPr>
            <p:cNvSpPr/>
            <p:nvPr/>
          </p:nvSpPr>
          <p:spPr bwMode="auto">
            <a:xfrm>
              <a:off x="6996113" y="382587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0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1 h 14"/>
                <a:gd name="T14" fmla="*/ 14 w 25"/>
                <a:gd name="T15" fmla="*/ 1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1" y="14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ïš1iďe">
              <a:extLst>
                <a:ext uri="{FF2B5EF4-FFF2-40B4-BE49-F238E27FC236}">
                  <a16:creationId xmlns:a16="http://schemas.microsoft.com/office/drawing/2014/main" id="{2D9B1C33-6FB3-70FA-59F4-BF7F29356653}"/>
                </a:ext>
              </a:extLst>
            </p:cNvPr>
            <p:cNvSpPr/>
            <p:nvPr/>
          </p:nvSpPr>
          <p:spPr bwMode="auto">
            <a:xfrm>
              <a:off x="6945313" y="3795713"/>
              <a:ext cx="82550" cy="50800"/>
            </a:xfrm>
            <a:custGeom>
              <a:avLst/>
              <a:gdLst>
                <a:gd name="T0" fmla="*/ 24 w 25"/>
                <a:gd name="T1" fmla="*/ 7 h 15"/>
                <a:gd name="T2" fmla="*/ 24 w 25"/>
                <a:gd name="T3" fmla="*/ 9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7"/>
                  </a:moveTo>
                  <a:cubicBezTo>
                    <a:pt x="25" y="7"/>
                    <a:pt x="25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şlîḑê">
              <a:extLst>
                <a:ext uri="{FF2B5EF4-FFF2-40B4-BE49-F238E27FC236}">
                  <a16:creationId xmlns:a16="http://schemas.microsoft.com/office/drawing/2014/main" id="{9BA4599E-F75F-E3BD-50C7-8BF28E9C0A1C}"/>
                </a:ext>
              </a:extLst>
            </p:cNvPr>
            <p:cNvSpPr/>
            <p:nvPr/>
          </p:nvSpPr>
          <p:spPr bwMode="auto">
            <a:xfrm>
              <a:off x="6935788" y="3862388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5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íşļïḋè">
              <a:extLst>
                <a:ext uri="{FF2B5EF4-FFF2-40B4-BE49-F238E27FC236}">
                  <a16:creationId xmlns:a16="http://schemas.microsoft.com/office/drawing/2014/main" id="{94960CAE-A22F-D15D-C0E0-6E03B7DFC4A8}"/>
                </a:ext>
              </a:extLst>
            </p:cNvPr>
            <p:cNvSpPr/>
            <p:nvPr/>
          </p:nvSpPr>
          <p:spPr bwMode="auto">
            <a:xfrm>
              <a:off x="6991350" y="3892551"/>
              <a:ext cx="82550" cy="49213"/>
            </a:xfrm>
            <a:custGeom>
              <a:avLst/>
              <a:gdLst>
                <a:gd name="T0" fmla="*/ 24 w 25"/>
                <a:gd name="T1" fmla="*/ 7 h 15"/>
                <a:gd name="T2" fmla="*/ 24 w 25"/>
                <a:gd name="T3" fmla="*/ 9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7"/>
                  </a:moveTo>
                  <a:cubicBezTo>
                    <a:pt x="25" y="7"/>
                    <a:pt x="25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Sľiḑe">
              <a:extLst>
                <a:ext uri="{FF2B5EF4-FFF2-40B4-BE49-F238E27FC236}">
                  <a16:creationId xmlns:a16="http://schemas.microsoft.com/office/drawing/2014/main" id="{14490D93-A4FB-1112-40C1-C8A64C4EC088}"/>
                </a:ext>
              </a:extLst>
            </p:cNvPr>
            <p:cNvSpPr/>
            <p:nvPr/>
          </p:nvSpPr>
          <p:spPr bwMode="auto">
            <a:xfrm>
              <a:off x="7048500" y="3924301"/>
              <a:ext cx="82550" cy="49213"/>
            </a:xfrm>
            <a:custGeom>
              <a:avLst/>
              <a:gdLst>
                <a:gd name="T0" fmla="*/ 24 w 25"/>
                <a:gd name="T1" fmla="*/ 7 h 15"/>
                <a:gd name="T2" fmla="*/ 24 w 25"/>
                <a:gd name="T3" fmla="*/ 9 h 15"/>
                <a:gd name="T4" fmla="*/ 14 w 25"/>
                <a:gd name="T5" fmla="*/ 14 h 15"/>
                <a:gd name="T6" fmla="*/ 10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7"/>
                  </a:moveTo>
                  <a:cubicBezTo>
                    <a:pt x="25" y="7"/>
                    <a:pt x="25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îSḷïḋè">
              <a:extLst>
                <a:ext uri="{FF2B5EF4-FFF2-40B4-BE49-F238E27FC236}">
                  <a16:creationId xmlns:a16="http://schemas.microsoft.com/office/drawing/2014/main" id="{94A19D81-EE7A-7E2D-F993-42330B57CA8A}"/>
                </a:ext>
              </a:extLst>
            </p:cNvPr>
            <p:cNvSpPr/>
            <p:nvPr/>
          </p:nvSpPr>
          <p:spPr bwMode="auto">
            <a:xfrm>
              <a:off x="6886575" y="383222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s1îḍè">
              <a:extLst>
                <a:ext uri="{FF2B5EF4-FFF2-40B4-BE49-F238E27FC236}">
                  <a16:creationId xmlns:a16="http://schemas.microsoft.com/office/drawing/2014/main" id="{AFC236E1-77ED-B687-8595-14452D84C414}"/>
                </a:ext>
              </a:extLst>
            </p:cNvPr>
            <p:cNvSpPr/>
            <p:nvPr/>
          </p:nvSpPr>
          <p:spPr bwMode="auto">
            <a:xfrm>
              <a:off x="6896100" y="3770313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îśľïḓé">
              <a:extLst>
                <a:ext uri="{FF2B5EF4-FFF2-40B4-BE49-F238E27FC236}">
                  <a16:creationId xmlns:a16="http://schemas.microsoft.com/office/drawing/2014/main" id="{04EB87BE-0723-CF6D-1D6B-895DFD88E5EF}"/>
                </a:ext>
              </a:extLst>
            </p:cNvPr>
            <p:cNvSpPr/>
            <p:nvPr/>
          </p:nvSpPr>
          <p:spPr bwMode="auto">
            <a:xfrm>
              <a:off x="6846888" y="3740151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4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4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isļiḓê">
              <a:extLst>
                <a:ext uri="{FF2B5EF4-FFF2-40B4-BE49-F238E27FC236}">
                  <a16:creationId xmlns:a16="http://schemas.microsoft.com/office/drawing/2014/main" id="{F803C227-4FF3-EEDD-7A94-49C30E25E7BD}"/>
                </a:ext>
              </a:extLst>
            </p:cNvPr>
            <p:cNvSpPr/>
            <p:nvPr/>
          </p:nvSpPr>
          <p:spPr bwMode="auto">
            <a:xfrm>
              <a:off x="6797675" y="3713163"/>
              <a:ext cx="82550" cy="47625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$ḻïdè">
              <a:extLst>
                <a:ext uri="{FF2B5EF4-FFF2-40B4-BE49-F238E27FC236}">
                  <a16:creationId xmlns:a16="http://schemas.microsoft.com/office/drawing/2014/main" id="{15932937-D72B-43D1-A0C5-F2CCABD4E02D}"/>
                </a:ext>
              </a:extLst>
            </p:cNvPr>
            <p:cNvSpPr/>
            <p:nvPr/>
          </p:nvSpPr>
          <p:spPr bwMode="auto">
            <a:xfrm>
              <a:off x="6748463" y="3684588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1 h 14"/>
                <a:gd name="T14" fmla="*/ 15 w 25"/>
                <a:gd name="T15" fmla="*/ 1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iŝľïḍê">
              <a:extLst>
                <a:ext uri="{FF2B5EF4-FFF2-40B4-BE49-F238E27FC236}">
                  <a16:creationId xmlns:a16="http://schemas.microsoft.com/office/drawing/2014/main" id="{12F10E8A-581E-D27E-9B67-CF9724D2BA24}"/>
                </a:ext>
              </a:extLst>
            </p:cNvPr>
            <p:cNvSpPr/>
            <p:nvPr/>
          </p:nvSpPr>
          <p:spPr bwMode="auto">
            <a:xfrm>
              <a:off x="6700838" y="3654426"/>
              <a:ext cx="79375" cy="49213"/>
            </a:xfrm>
            <a:custGeom>
              <a:avLst/>
              <a:gdLst>
                <a:gd name="T0" fmla="*/ 24 w 24"/>
                <a:gd name="T1" fmla="*/ 7 h 15"/>
                <a:gd name="T2" fmla="*/ 24 w 24"/>
                <a:gd name="T3" fmla="*/ 9 h 15"/>
                <a:gd name="T4" fmla="*/ 14 w 24"/>
                <a:gd name="T5" fmla="*/ 14 h 15"/>
                <a:gd name="T6" fmla="*/ 10 w 24"/>
                <a:gd name="T7" fmla="*/ 14 h 15"/>
                <a:gd name="T8" fmla="*/ 1 w 24"/>
                <a:gd name="T9" fmla="*/ 9 h 15"/>
                <a:gd name="T10" fmla="*/ 1 w 24"/>
                <a:gd name="T11" fmla="*/ 7 h 15"/>
                <a:gd name="T12" fmla="*/ 10 w 24"/>
                <a:gd name="T13" fmla="*/ 1 h 15"/>
                <a:gd name="T14" fmla="*/ 14 w 24"/>
                <a:gd name="T15" fmla="*/ 1 h 15"/>
                <a:gd name="T16" fmla="*/ 24 w 24"/>
                <a:gd name="T1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24" y="7"/>
                  </a:moveTo>
                  <a:cubicBezTo>
                    <a:pt x="24" y="7"/>
                    <a:pt x="24" y="8"/>
                    <a:pt x="24" y="9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1" y="15"/>
                    <a:pt x="10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3" y="0"/>
                    <a:pt x="14" y="1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íšḷïďè">
              <a:extLst>
                <a:ext uri="{FF2B5EF4-FFF2-40B4-BE49-F238E27FC236}">
                  <a16:creationId xmlns:a16="http://schemas.microsoft.com/office/drawing/2014/main" id="{7C4ACA3D-39BF-A943-C6F9-83BE6F835D7A}"/>
                </a:ext>
              </a:extLst>
            </p:cNvPr>
            <p:cNvSpPr/>
            <p:nvPr/>
          </p:nvSpPr>
          <p:spPr bwMode="auto">
            <a:xfrm>
              <a:off x="6651625" y="3629026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0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4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1" y="14"/>
                    <a:pt x="10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3" y="0"/>
                    <a:pt x="14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îŝļiḋê">
              <a:extLst>
                <a:ext uri="{FF2B5EF4-FFF2-40B4-BE49-F238E27FC236}">
                  <a16:creationId xmlns:a16="http://schemas.microsoft.com/office/drawing/2014/main" id="{0CF53999-9FAB-7301-8E58-B2956CFD2533}"/>
                </a:ext>
              </a:extLst>
            </p:cNvPr>
            <p:cNvSpPr/>
            <p:nvPr/>
          </p:nvSpPr>
          <p:spPr bwMode="auto">
            <a:xfrm>
              <a:off x="6519863" y="3617913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ïšlïďè">
              <a:extLst>
                <a:ext uri="{FF2B5EF4-FFF2-40B4-BE49-F238E27FC236}">
                  <a16:creationId xmlns:a16="http://schemas.microsoft.com/office/drawing/2014/main" id="{80A1C928-4EAA-6D97-0D04-42FCE917C550}"/>
                </a:ext>
              </a:extLst>
            </p:cNvPr>
            <p:cNvSpPr/>
            <p:nvPr/>
          </p:nvSpPr>
          <p:spPr bwMode="auto">
            <a:xfrm>
              <a:off x="6470650" y="3589338"/>
              <a:ext cx="82550" cy="49213"/>
            </a:xfrm>
            <a:custGeom>
              <a:avLst/>
              <a:gdLst>
                <a:gd name="T0" fmla="*/ 24 w 25"/>
                <a:gd name="T1" fmla="*/ 6 h 15"/>
                <a:gd name="T2" fmla="*/ 24 w 25"/>
                <a:gd name="T3" fmla="*/ 8 h 15"/>
                <a:gd name="T4" fmla="*/ 14 w 25"/>
                <a:gd name="T5" fmla="*/ 14 h 15"/>
                <a:gd name="T6" fmla="*/ 11 w 25"/>
                <a:gd name="T7" fmla="*/ 14 h 15"/>
                <a:gd name="T8" fmla="*/ 1 w 25"/>
                <a:gd name="T9" fmla="*/ 9 h 15"/>
                <a:gd name="T10" fmla="*/ 1 w 25"/>
                <a:gd name="T11" fmla="*/ 7 h 15"/>
                <a:gd name="T12" fmla="*/ 11 w 25"/>
                <a:gd name="T13" fmla="*/ 1 h 15"/>
                <a:gd name="T14" fmla="*/ 15 w 25"/>
                <a:gd name="T15" fmla="*/ 1 h 15"/>
                <a:gd name="T16" fmla="*/ 24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4" y="6"/>
                  </a:moveTo>
                  <a:cubicBezTo>
                    <a:pt x="25" y="7"/>
                    <a:pt x="25" y="8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2" y="15"/>
                    <a:pt x="11" y="1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5" y="1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íṩlïḑe">
              <a:extLst>
                <a:ext uri="{FF2B5EF4-FFF2-40B4-BE49-F238E27FC236}">
                  <a16:creationId xmlns:a16="http://schemas.microsoft.com/office/drawing/2014/main" id="{1B9A190E-1560-4A3B-E2BA-6F3C393FC7FD}"/>
                </a:ext>
              </a:extLst>
            </p:cNvPr>
            <p:cNvSpPr/>
            <p:nvPr/>
          </p:nvSpPr>
          <p:spPr bwMode="auto">
            <a:xfrm>
              <a:off x="6421438" y="356235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5 w 25"/>
                <a:gd name="T5" fmla="*/ 13 h 14"/>
                <a:gd name="T6" fmla="*/ 11 w 25"/>
                <a:gd name="T7" fmla="*/ 13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12" y="14"/>
                    <a:pt x="11" y="1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ş1îḍé">
              <a:extLst>
                <a:ext uri="{FF2B5EF4-FFF2-40B4-BE49-F238E27FC236}">
                  <a16:creationId xmlns:a16="http://schemas.microsoft.com/office/drawing/2014/main" id="{5FF18DCB-FF1C-39B2-9AF9-4A60F30F8A6B}"/>
                </a:ext>
              </a:extLst>
            </p:cNvPr>
            <p:cNvSpPr/>
            <p:nvPr/>
          </p:nvSpPr>
          <p:spPr bwMode="auto">
            <a:xfrm>
              <a:off x="6651625" y="3568701"/>
              <a:ext cx="82550" cy="46038"/>
            </a:xfrm>
            <a:custGeom>
              <a:avLst/>
              <a:gdLst>
                <a:gd name="T0" fmla="*/ 24 w 25"/>
                <a:gd name="T1" fmla="*/ 6 h 14"/>
                <a:gd name="T2" fmla="*/ 24 w 25"/>
                <a:gd name="T3" fmla="*/ 8 h 14"/>
                <a:gd name="T4" fmla="*/ 14 w 25"/>
                <a:gd name="T5" fmla="*/ 14 h 14"/>
                <a:gd name="T6" fmla="*/ 11 w 25"/>
                <a:gd name="T7" fmla="*/ 14 h 14"/>
                <a:gd name="T8" fmla="*/ 1 w 25"/>
                <a:gd name="T9" fmla="*/ 8 h 14"/>
                <a:gd name="T10" fmla="*/ 1 w 25"/>
                <a:gd name="T11" fmla="*/ 6 h 14"/>
                <a:gd name="T12" fmla="*/ 11 w 25"/>
                <a:gd name="T13" fmla="*/ 0 h 14"/>
                <a:gd name="T14" fmla="*/ 15 w 25"/>
                <a:gd name="T15" fmla="*/ 0 h 14"/>
                <a:gd name="T16" fmla="*/ 24 w 25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4">
                  <a:moveTo>
                    <a:pt x="24" y="6"/>
                  </a:moveTo>
                  <a:cubicBezTo>
                    <a:pt x="25" y="6"/>
                    <a:pt x="25" y="7"/>
                    <a:pt x="24" y="8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iṧḻîḍê">
              <a:extLst>
                <a:ext uri="{FF2B5EF4-FFF2-40B4-BE49-F238E27FC236}">
                  <a16:creationId xmlns:a16="http://schemas.microsoft.com/office/drawing/2014/main" id="{CD7C2E80-CE6F-D780-EE0E-71BFA88716B8}"/>
                </a:ext>
              </a:extLst>
            </p:cNvPr>
            <p:cNvSpPr/>
            <p:nvPr/>
          </p:nvSpPr>
          <p:spPr bwMode="auto">
            <a:xfrm>
              <a:off x="7110413" y="3697288"/>
              <a:ext cx="142875" cy="79375"/>
            </a:xfrm>
            <a:custGeom>
              <a:avLst/>
              <a:gdLst>
                <a:gd name="T0" fmla="*/ 42 w 43"/>
                <a:gd name="T1" fmla="*/ 16 h 24"/>
                <a:gd name="T2" fmla="*/ 42 w 43"/>
                <a:gd name="T3" fmla="*/ 18 h 24"/>
                <a:gd name="T4" fmla="*/ 32 w 43"/>
                <a:gd name="T5" fmla="*/ 24 h 24"/>
                <a:gd name="T6" fmla="*/ 28 w 43"/>
                <a:gd name="T7" fmla="*/ 24 h 24"/>
                <a:gd name="T8" fmla="*/ 1 w 43"/>
                <a:gd name="T9" fmla="*/ 8 h 24"/>
                <a:gd name="T10" fmla="*/ 1 w 43"/>
                <a:gd name="T11" fmla="*/ 6 h 24"/>
                <a:gd name="T12" fmla="*/ 11 w 43"/>
                <a:gd name="T13" fmla="*/ 0 h 24"/>
                <a:gd name="T14" fmla="*/ 14 w 43"/>
                <a:gd name="T15" fmla="*/ 0 h 24"/>
                <a:gd name="T16" fmla="*/ 42 w 43"/>
                <a:gd name="T1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4">
                  <a:moveTo>
                    <a:pt x="42" y="16"/>
                  </a:moveTo>
                  <a:cubicBezTo>
                    <a:pt x="43" y="17"/>
                    <a:pt x="43" y="17"/>
                    <a:pt x="42" y="1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4"/>
                    <a:pt x="29" y="24"/>
                    <a:pt x="28" y="2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ïṩ1iḍe">
              <a:extLst>
                <a:ext uri="{FF2B5EF4-FFF2-40B4-BE49-F238E27FC236}">
                  <a16:creationId xmlns:a16="http://schemas.microsoft.com/office/drawing/2014/main" id="{5D9FC215-44F9-64FA-DBEE-3ECB4219A579}"/>
                </a:ext>
              </a:extLst>
            </p:cNvPr>
            <p:cNvSpPr/>
            <p:nvPr/>
          </p:nvSpPr>
          <p:spPr bwMode="auto">
            <a:xfrm>
              <a:off x="6996113" y="3632201"/>
              <a:ext cx="141288" cy="77788"/>
            </a:xfrm>
            <a:custGeom>
              <a:avLst/>
              <a:gdLst>
                <a:gd name="T0" fmla="*/ 42 w 43"/>
                <a:gd name="T1" fmla="*/ 16 h 24"/>
                <a:gd name="T2" fmla="*/ 42 w 43"/>
                <a:gd name="T3" fmla="*/ 18 h 24"/>
                <a:gd name="T4" fmla="*/ 32 w 43"/>
                <a:gd name="T5" fmla="*/ 24 h 24"/>
                <a:gd name="T6" fmla="*/ 29 w 43"/>
                <a:gd name="T7" fmla="*/ 24 h 24"/>
                <a:gd name="T8" fmla="*/ 1 w 43"/>
                <a:gd name="T9" fmla="*/ 8 h 24"/>
                <a:gd name="T10" fmla="*/ 1 w 43"/>
                <a:gd name="T11" fmla="*/ 6 h 24"/>
                <a:gd name="T12" fmla="*/ 11 w 43"/>
                <a:gd name="T13" fmla="*/ 0 h 24"/>
                <a:gd name="T14" fmla="*/ 15 w 43"/>
                <a:gd name="T15" fmla="*/ 0 h 24"/>
                <a:gd name="T16" fmla="*/ 42 w 43"/>
                <a:gd name="T1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4">
                  <a:moveTo>
                    <a:pt x="42" y="16"/>
                  </a:moveTo>
                  <a:cubicBezTo>
                    <a:pt x="43" y="17"/>
                    <a:pt x="43" y="17"/>
                    <a:pt x="42" y="1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4"/>
                    <a:pt x="30" y="24"/>
                    <a:pt x="29" y="2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4" y="0"/>
                    <a:pt x="15" y="0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ísḻiḓe">
              <a:extLst>
                <a:ext uri="{FF2B5EF4-FFF2-40B4-BE49-F238E27FC236}">
                  <a16:creationId xmlns:a16="http://schemas.microsoft.com/office/drawing/2014/main" id="{561665FC-D611-054E-335A-A6153ADB6F4D}"/>
                </a:ext>
              </a:extLst>
            </p:cNvPr>
            <p:cNvSpPr/>
            <p:nvPr/>
          </p:nvSpPr>
          <p:spPr bwMode="auto">
            <a:xfrm>
              <a:off x="6883400" y="3565526"/>
              <a:ext cx="138113" cy="79375"/>
            </a:xfrm>
            <a:custGeom>
              <a:avLst/>
              <a:gdLst>
                <a:gd name="T0" fmla="*/ 41 w 42"/>
                <a:gd name="T1" fmla="*/ 16 h 24"/>
                <a:gd name="T2" fmla="*/ 41 w 42"/>
                <a:gd name="T3" fmla="*/ 18 h 24"/>
                <a:gd name="T4" fmla="*/ 31 w 42"/>
                <a:gd name="T5" fmla="*/ 24 h 24"/>
                <a:gd name="T6" fmla="*/ 28 w 42"/>
                <a:gd name="T7" fmla="*/ 24 h 24"/>
                <a:gd name="T8" fmla="*/ 0 w 42"/>
                <a:gd name="T9" fmla="*/ 8 h 24"/>
                <a:gd name="T10" fmla="*/ 0 w 42"/>
                <a:gd name="T11" fmla="*/ 6 h 24"/>
                <a:gd name="T12" fmla="*/ 10 w 42"/>
                <a:gd name="T13" fmla="*/ 0 h 24"/>
                <a:gd name="T14" fmla="*/ 14 w 42"/>
                <a:gd name="T15" fmla="*/ 0 h 24"/>
                <a:gd name="T16" fmla="*/ 41 w 42"/>
                <a:gd name="T1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41" y="16"/>
                  </a:moveTo>
                  <a:cubicBezTo>
                    <a:pt x="42" y="16"/>
                    <a:pt x="42" y="17"/>
                    <a:pt x="41" y="18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29" y="24"/>
                    <a:pt x="28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3" y="0"/>
                    <a:pt x="14" y="0"/>
                  </a:cubicBezTo>
                  <a:lnTo>
                    <a:pt x="41" y="1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i$ḷïḍe">
              <a:extLst>
                <a:ext uri="{FF2B5EF4-FFF2-40B4-BE49-F238E27FC236}">
                  <a16:creationId xmlns:a16="http://schemas.microsoft.com/office/drawing/2014/main" id="{0D5E0246-B71A-4003-2CEB-AFB7CC2EE484}"/>
                </a:ext>
              </a:extLst>
            </p:cNvPr>
            <p:cNvSpPr/>
            <p:nvPr/>
          </p:nvSpPr>
          <p:spPr bwMode="auto">
            <a:xfrm>
              <a:off x="6767513" y="3495676"/>
              <a:ext cx="138113" cy="82550"/>
            </a:xfrm>
            <a:custGeom>
              <a:avLst/>
              <a:gdLst>
                <a:gd name="T0" fmla="*/ 41 w 42"/>
                <a:gd name="T1" fmla="*/ 17 h 25"/>
                <a:gd name="T2" fmla="*/ 41 w 42"/>
                <a:gd name="T3" fmla="*/ 19 h 25"/>
                <a:gd name="T4" fmla="*/ 32 w 42"/>
                <a:gd name="T5" fmla="*/ 25 h 25"/>
                <a:gd name="T6" fmla="*/ 28 w 42"/>
                <a:gd name="T7" fmla="*/ 25 h 25"/>
                <a:gd name="T8" fmla="*/ 1 w 42"/>
                <a:gd name="T9" fmla="*/ 9 h 25"/>
                <a:gd name="T10" fmla="*/ 1 w 42"/>
                <a:gd name="T11" fmla="*/ 7 h 25"/>
                <a:gd name="T12" fmla="*/ 11 w 42"/>
                <a:gd name="T13" fmla="*/ 1 h 25"/>
                <a:gd name="T14" fmla="*/ 14 w 42"/>
                <a:gd name="T15" fmla="*/ 1 h 25"/>
                <a:gd name="T16" fmla="*/ 41 w 42"/>
                <a:gd name="T1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5">
                  <a:moveTo>
                    <a:pt x="41" y="17"/>
                  </a:moveTo>
                  <a:cubicBezTo>
                    <a:pt x="42" y="17"/>
                    <a:pt x="42" y="18"/>
                    <a:pt x="41" y="19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29" y="25"/>
                    <a:pt x="28" y="25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0"/>
                    <a:pt x="14" y="1"/>
                  </a:cubicBezTo>
                  <a:lnTo>
                    <a:pt x="41" y="1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íṣlîḋe">
              <a:extLst>
                <a:ext uri="{FF2B5EF4-FFF2-40B4-BE49-F238E27FC236}">
                  <a16:creationId xmlns:a16="http://schemas.microsoft.com/office/drawing/2014/main" id="{7DF0B2B5-61BF-EBB4-72F8-60C9684F7CA2}"/>
                </a:ext>
              </a:extLst>
            </p:cNvPr>
            <p:cNvSpPr/>
            <p:nvPr/>
          </p:nvSpPr>
          <p:spPr bwMode="auto">
            <a:xfrm>
              <a:off x="7107238" y="3829051"/>
              <a:ext cx="139700" cy="82550"/>
            </a:xfrm>
            <a:custGeom>
              <a:avLst/>
              <a:gdLst>
                <a:gd name="T0" fmla="*/ 41 w 42"/>
                <a:gd name="T1" fmla="*/ 17 h 25"/>
                <a:gd name="T2" fmla="*/ 41 w 42"/>
                <a:gd name="T3" fmla="*/ 19 h 25"/>
                <a:gd name="T4" fmla="*/ 31 w 42"/>
                <a:gd name="T5" fmla="*/ 24 h 25"/>
                <a:gd name="T6" fmla="*/ 28 w 42"/>
                <a:gd name="T7" fmla="*/ 24 h 25"/>
                <a:gd name="T8" fmla="*/ 1 w 42"/>
                <a:gd name="T9" fmla="*/ 9 h 25"/>
                <a:gd name="T10" fmla="*/ 1 w 42"/>
                <a:gd name="T11" fmla="*/ 7 h 25"/>
                <a:gd name="T12" fmla="*/ 10 w 42"/>
                <a:gd name="T13" fmla="*/ 1 h 25"/>
                <a:gd name="T14" fmla="*/ 14 w 42"/>
                <a:gd name="T15" fmla="*/ 1 h 25"/>
                <a:gd name="T16" fmla="*/ 41 w 42"/>
                <a:gd name="T1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5">
                  <a:moveTo>
                    <a:pt x="41" y="17"/>
                  </a:moveTo>
                  <a:cubicBezTo>
                    <a:pt x="42" y="17"/>
                    <a:pt x="42" y="18"/>
                    <a:pt x="41" y="19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5"/>
                    <a:pt x="28" y="2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3" y="0"/>
                    <a:pt x="14" y="1"/>
                  </a:cubicBezTo>
                  <a:lnTo>
                    <a:pt x="41" y="17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íslïdé">
              <a:extLst>
                <a:ext uri="{FF2B5EF4-FFF2-40B4-BE49-F238E27FC236}">
                  <a16:creationId xmlns:a16="http://schemas.microsoft.com/office/drawing/2014/main" id="{38C056A3-9A56-E28F-E58A-BC27CC621AE5}"/>
                </a:ext>
              </a:extLst>
            </p:cNvPr>
            <p:cNvSpPr/>
            <p:nvPr/>
          </p:nvSpPr>
          <p:spPr bwMode="auto">
            <a:xfrm>
              <a:off x="7051675" y="3862388"/>
              <a:ext cx="141288" cy="82550"/>
            </a:xfrm>
            <a:custGeom>
              <a:avLst/>
              <a:gdLst>
                <a:gd name="T0" fmla="*/ 42 w 43"/>
                <a:gd name="T1" fmla="*/ 16 h 25"/>
                <a:gd name="T2" fmla="*/ 42 w 43"/>
                <a:gd name="T3" fmla="*/ 18 h 25"/>
                <a:gd name="T4" fmla="*/ 32 w 43"/>
                <a:gd name="T5" fmla="*/ 24 h 25"/>
                <a:gd name="T6" fmla="*/ 28 w 43"/>
                <a:gd name="T7" fmla="*/ 24 h 25"/>
                <a:gd name="T8" fmla="*/ 1 w 43"/>
                <a:gd name="T9" fmla="*/ 8 h 25"/>
                <a:gd name="T10" fmla="*/ 1 w 43"/>
                <a:gd name="T11" fmla="*/ 6 h 25"/>
                <a:gd name="T12" fmla="*/ 11 w 43"/>
                <a:gd name="T13" fmla="*/ 0 h 25"/>
                <a:gd name="T14" fmla="*/ 14 w 43"/>
                <a:gd name="T15" fmla="*/ 0 h 25"/>
                <a:gd name="T16" fmla="*/ 42 w 43"/>
                <a:gd name="T1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5">
                  <a:moveTo>
                    <a:pt x="42" y="16"/>
                  </a:moveTo>
                  <a:cubicBezTo>
                    <a:pt x="42" y="17"/>
                    <a:pt x="43" y="17"/>
                    <a:pt x="42" y="1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29" y="24"/>
                    <a:pt x="28" y="2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iśľídé">
              <a:extLst>
                <a:ext uri="{FF2B5EF4-FFF2-40B4-BE49-F238E27FC236}">
                  <a16:creationId xmlns:a16="http://schemas.microsoft.com/office/drawing/2014/main" id="{16168A13-D7C5-1C9B-F684-3CD9EB6677D3}"/>
                </a:ext>
              </a:extLst>
            </p:cNvPr>
            <p:cNvSpPr/>
            <p:nvPr/>
          </p:nvSpPr>
          <p:spPr bwMode="auto">
            <a:xfrm>
              <a:off x="6467475" y="3713163"/>
              <a:ext cx="355600" cy="204788"/>
            </a:xfrm>
            <a:custGeom>
              <a:avLst/>
              <a:gdLst>
                <a:gd name="T0" fmla="*/ 107 w 108"/>
                <a:gd name="T1" fmla="*/ 40 h 62"/>
                <a:gd name="T2" fmla="*/ 107 w 108"/>
                <a:gd name="T3" fmla="*/ 42 h 62"/>
                <a:gd name="T4" fmla="*/ 73 w 108"/>
                <a:gd name="T5" fmla="*/ 62 h 62"/>
                <a:gd name="T6" fmla="*/ 70 w 108"/>
                <a:gd name="T7" fmla="*/ 62 h 62"/>
                <a:gd name="T8" fmla="*/ 1 w 108"/>
                <a:gd name="T9" fmla="*/ 22 h 62"/>
                <a:gd name="T10" fmla="*/ 1 w 108"/>
                <a:gd name="T11" fmla="*/ 20 h 62"/>
                <a:gd name="T12" fmla="*/ 34 w 108"/>
                <a:gd name="T13" fmla="*/ 0 h 62"/>
                <a:gd name="T14" fmla="*/ 38 w 108"/>
                <a:gd name="T15" fmla="*/ 0 h 62"/>
                <a:gd name="T16" fmla="*/ 107 w 108"/>
                <a:gd name="T17" fmla="*/ 4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62">
                  <a:moveTo>
                    <a:pt x="107" y="40"/>
                  </a:moveTo>
                  <a:cubicBezTo>
                    <a:pt x="108" y="41"/>
                    <a:pt x="108" y="42"/>
                    <a:pt x="107" y="4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2" y="62"/>
                    <a:pt x="71" y="62"/>
                    <a:pt x="70" y="6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20"/>
                    <a:pt x="1" y="2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7" y="0"/>
                    <a:pt x="38" y="0"/>
                  </a:cubicBezTo>
                  <a:lnTo>
                    <a:pt x="107" y="40"/>
                  </a:lnTo>
                  <a:close/>
                </a:path>
              </a:pathLst>
            </a:custGeom>
            <a:solidFill>
              <a:srgbClr val="8CB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íśḻiḍè">
              <a:extLst>
                <a:ext uri="{FF2B5EF4-FFF2-40B4-BE49-F238E27FC236}">
                  <a16:creationId xmlns:a16="http://schemas.microsoft.com/office/drawing/2014/main" id="{93F75EBE-ED7C-C939-EAEC-52140CD030DB}"/>
                </a:ext>
              </a:extLst>
            </p:cNvPr>
            <p:cNvSpPr/>
            <p:nvPr/>
          </p:nvSpPr>
          <p:spPr bwMode="auto">
            <a:xfrm>
              <a:off x="6748463" y="2946401"/>
              <a:ext cx="207963" cy="141288"/>
            </a:xfrm>
            <a:custGeom>
              <a:avLst/>
              <a:gdLst>
                <a:gd name="T0" fmla="*/ 131 w 131"/>
                <a:gd name="T1" fmla="*/ 89 h 89"/>
                <a:gd name="T2" fmla="*/ 131 w 131"/>
                <a:gd name="T3" fmla="*/ 75 h 89"/>
                <a:gd name="T4" fmla="*/ 0 w 131"/>
                <a:gd name="T5" fmla="*/ 0 h 89"/>
                <a:gd name="T6" fmla="*/ 0 w 131"/>
                <a:gd name="T7" fmla="*/ 14 h 89"/>
                <a:gd name="T8" fmla="*/ 131 w 13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9">
                  <a:moveTo>
                    <a:pt x="131" y="89"/>
                  </a:moveTo>
                  <a:lnTo>
                    <a:pt x="131" y="7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iṡ1ïḍe">
              <a:extLst>
                <a:ext uri="{FF2B5EF4-FFF2-40B4-BE49-F238E27FC236}">
                  <a16:creationId xmlns:a16="http://schemas.microsoft.com/office/drawing/2014/main" id="{C3747E45-C715-41CC-73A0-0C53C85BA696}"/>
                </a:ext>
              </a:extLst>
            </p:cNvPr>
            <p:cNvSpPr/>
            <p:nvPr/>
          </p:nvSpPr>
          <p:spPr bwMode="auto">
            <a:xfrm>
              <a:off x="6748463" y="2989263"/>
              <a:ext cx="207963" cy="144463"/>
            </a:xfrm>
            <a:custGeom>
              <a:avLst/>
              <a:gdLst>
                <a:gd name="T0" fmla="*/ 131 w 131"/>
                <a:gd name="T1" fmla="*/ 91 h 91"/>
                <a:gd name="T2" fmla="*/ 131 w 131"/>
                <a:gd name="T3" fmla="*/ 77 h 91"/>
                <a:gd name="T4" fmla="*/ 0 w 131"/>
                <a:gd name="T5" fmla="*/ 0 h 91"/>
                <a:gd name="T6" fmla="*/ 0 w 131"/>
                <a:gd name="T7" fmla="*/ 14 h 91"/>
                <a:gd name="T8" fmla="*/ 131 w 13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1">
                  <a:moveTo>
                    <a:pt x="131" y="91"/>
                  </a:moveTo>
                  <a:lnTo>
                    <a:pt x="131" y="77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31" y="9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ïsľïḋê">
              <a:extLst>
                <a:ext uri="{FF2B5EF4-FFF2-40B4-BE49-F238E27FC236}">
                  <a16:creationId xmlns:a16="http://schemas.microsoft.com/office/drawing/2014/main" id="{5B4F0EDB-4747-83E3-D28A-ABE959085A3B}"/>
                </a:ext>
              </a:extLst>
            </p:cNvPr>
            <p:cNvSpPr/>
            <p:nvPr/>
          </p:nvSpPr>
          <p:spPr bwMode="auto">
            <a:xfrm>
              <a:off x="6748463" y="3035301"/>
              <a:ext cx="207963" cy="141288"/>
            </a:xfrm>
            <a:custGeom>
              <a:avLst/>
              <a:gdLst>
                <a:gd name="T0" fmla="*/ 131 w 131"/>
                <a:gd name="T1" fmla="*/ 89 h 89"/>
                <a:gd name="T2" fmla="*/ 131 w 131"/>
                <a:gd name="T3" fmla="*/ 75 h 89"/>
                <a:gd name="T4" fmla="*/ 0 w 131"/>
                <a:gd name="T5" fmla="*/ 0 h 89"/>
                <a:gd name="T6" fmla="*/ 0 w 131"/>
                <a:gd name="T7" fmla="*/ 14 h 89"/>
                <a:gd name="T8" fmla="*/ 131 w 13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9">
                  <a:moveTo>
                    <a:pt x="131" y="89"/>
                  </a:moveTo>
                  <a:lnTo>
                    <a:pt x="131" y="7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î$1iḓè">
              <a:extLst>
                <a:ext uri="{FF2B5EF4-FFF2-40B4-BE49-F238E27FC236}">
                  <a16:creationId xmlns:a16="http://schemas.microsoft.com/office/drawing/2014/main" id="{066B1914-38CA-BE1F-E51B-0BF3BB7B6828}"/>
                </a:ext>
              </a:extLst>
            </p:cNvPr>
            <p:cNvSpPr/>
            <p:nvPr/>
          </p:nvSpPr>
          <p:spPr bwMode="auto">
            <a:xfrm>
              <a:off x="7150100" y="3167063"/>
              <a:ext cx="207963" cy="144463"/>
            </a:xfrm>
            <a:custGeom>
              <a:avLst/>
              <a:gdLst>
                <a:gd name="T0" fmla="*/ 131 w 131"/>
                <a:gd name="T1" fmla="*/ 91 h 91"/>
                <a:gd name="T2" fmla="*/ 131 w 131"/>
                <a:gd name="T3" fmla="*/ 77 h 91"/>
                <a:gd name="T4" fmla="*/ 0 w 131"/>
                <a:gd name="T5" fmla="*/ 0 h 91"/>
                <a:gd name="T6" fmla="*/ 0 w 131"/>
                <a:gd name="T7" fmla="*/ 14 h 91"/>
                <a:gd name="T8" fmla="*/ 131 w 13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1">
                  <a:moveTo>
                    <a:pt x="131" y="91"/>
                  </a:moveTo>
                  <a:lnTo>
                    <a:pt x="131" y="77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31" y="9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ïṥ1íďè">
              <a:extLst>
                <a:ext uri="{FF2B5EF4-FFF2-40B4-BE49-F238E27FC236}">
                  <a16:creationId xmlns:a16="http://schemas.microsoft.com/office/drawing/2014/main" id="{92F6098E-0C33-6400-CA39-9A8578EC3110}"/>
                </a:ext>
              </a:extLst>
            </p:cNvPr>
            <p:cNvSpPr/>
            <p:nvPr/>
          </p:nvSpPr>
          <p:spPr bwMode="auto">
            <a:xfrm>
              <a:off x="7150100" y="3213101"/>
              <a:ext cx="207963" cy="144463"/>
            </a:xfrm>
            <a:custGeom>
              <a:avLst/>
              <a:gdLst>
                <a:gd name="T0" fmla="*/ 131 w 131"/>
                <a:gd name="T1" fmla="*/ 91 h 91"/>
                <a:gd name="T2" fmla="*/ 131 w 131"/>
                <a:gd name="T3" fmla="*/ 75 h 91"/>
                <a:gd name="T4" fmla="*/ 0 w 131"/>
                <a:gd name="T5" fmla="*/ 0 h 91"/>
                <a:gd name="T6" fmla="*/ 0 w 131"/>
                <a:gd name="T7" fmla="*/ 15 h 91"/>
                <a:gd name="T8" fmla="*/ 131 w 13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1">
                  <a:moveTo>
                    <a:pt x="131" y="91"/>
                  </a:moveTo>
                  <a:lnTo>
                    <a:pt x="131" y="75"/>
                  </a:lnTo>
                  <a:lnTo>
                    <a:pt x="0" y="0"/>
                  </a:lnTo>
                  <a:lnTo>
                    <a:pt x="0" y="15"/>
                  </a:lnTo>
                  <a:lnTo>
                    <a:pt x="131" y="9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ïṧ1iḑe">
              <a:extLst>
                <a:ext uri="{FF2B5EF4-FFF2-40B4-BE49-F238E27FC236}">
                  <a16:creationId xmlns:a16="http://schemas.microsoft.com/office/drawing/2014/main" id="{2AFD79FD-59C2-DC54-68C4-62F9A92A0BDC}"/>
                </a:ext>
              </a:extLst>
            </p:cNvPr>
            <p:cNvSpPr/>
            <p:nvPr/>
          </p:nvSpPr>
          <p:spPr bwMode="auto">
            <a:xfrm>
              <a:off x="7150100" y="3255963"/>
              <a:ext cx="207963" cy="144463"/>
            </a:xfrm>
            <a:custGeom>
              <a:avLst/>
              <a:gdLst>
                <a:gd name="T0" fmla="*/ 131 w 131"/>
                <a:gd name="T1" fmla="*/ 91 h 91"/>
                <a:gd name="T2" fmla="*/ 131 w 131"/>
                <a:gd name="T3" fmla="*/ 77 h 91"/>
                <a:gd name="T4" fmla="*/ 0 w 131"/>
                <a:gd name="T5" fmla="*/ 0 h 91"/>
                <a:gd name="T6" fmla="*/ 0 w 131"/>
                <a:gd name="T7" fmla="*/ 14 h 91"/>
                <a:gd name="T8" fmla="*/ 131 w 13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1">
                  <a:moveTo>
                    <a:pt x="131" y="91"/>
                  </a:moveTo>
                  <a:lnTo>
                    <a:pt x="131" y="77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31" y="91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iślïḑê">
              <a:extLst>
                <a:ext uri="{FF2B5EF4-FFF2-40B4-BE49-F238E27FC236}">
                  <a16:creationId xmlns:a16="http://schemas.microsoft.com/office/drawing/2014/main" id="{8934B3D4-6148-C471-49AD-3BCB5464B50C}"/>
                </a:ext>
              </a:extLst>
            </p:cNvPr>
            <p:cNvSpPr/>
            <p:nvPr/>
          </p:nvSpPr>
          <p:spPr bwMode="auto">
            <a:xfrm>
              <a:off x="7150100" y="3357563"/>
              <a:ext cx="207963" cy="146050"/>
            </a:xfrm>
            <a:custGeom>
              <a:avLst/>
              <a:gdLst>
                <a:gd name="T0" fmla="*/ 131 w 131"/>
                <a:gd name="T1" fmla="*/ 92 h 92"/>
                <a:gd name="T2" fmla="*/ 131 w 131"/>
                <a:gd name="T3" fmla="*/ 77 h 92"/>
                <a:gd name="T4" fmla="*/ 0 w 131"/>
                <a:gd name="T5" fmla="*/ 0 h 92"/>
                <a:gd name="T6" fmla="*/ 0 w 131"/>
                <a:gd name="T7" fmla="*/ 15 h 92"/>
                <a:gd name="T8" fmla="*/ 131 w 131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2">
                  <a:moveTo>
                    <a:pt x="131" y="92"/>
                  </a:moveTo>
                  <a:lnTo>
                    <a:pt x="131" y="77"/>
                  </a:lnTo>
                  <a:lnTo>
                    <a:pt x="0" y="0"/>
                  </a:lnTo>
                  <a:lnTo>
                    <a:pt x="0" y="15"/>
                  </a:lnTo>
                  <a:lnTo>
                    <a:pt x="131" y="9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ïṥļiďe">
              <a:extLst>
                <a:ext uri="{FF2B5EF4-FFF2-40B4-BE49-F238E27FC236}">
                  <a16:creationId xmlns:a16="http://schemas.microsoft.com/office/drawing/2014/main" id="{87E30417-4F74-BB8E-CDDC-12BE8C1C354B}"/>
                </a:ext>
              </a:extLst>
            </p:cNvPr>
            <p:cNvSpPr/>
            <p:nvPr/>
          </p:nvSpPr>
          <p:spPr bwMode="auto">
            <a:xfrm>
              <a:off x="7150100" y="3403601"/>
              <a:ext cx="207963" cy="142875"/>
            </a:xfrm>
            <a:custGeom>
              <a:avLst/>
              <a:gdLst>
                <a:gd name="T0" fmla="*/ 131 w 131"/>
                <a:gd name="T1" fmla="*/ 90 h 90"/>
                <a:gd name="T2" fmla="*/ 131 w 131"/>
                <a:gd name="T3" fmla="*/ 75 h 90"/>
                <a:gd name="T4" fmla="*/ 0 w 131"/>
                <a:gd name="T5" fmla="*/ 0 h 90"/>
                <a:gd name="T6" fmla="*/ 0 w 131"/>
                <a:gd name="T7" fmla="*/ 15 h 90"/>
                <a:gd name="T8" fmla="*/ 131 w 131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0">
                  <a:moveTo>
                    <a:pt x="131" y="90"/>
                  </a:moveTo>
                  <a:lnTo>
                    <a:pt x="131" y="75"/>
                  </a:lnTo>
                  <a:lnTo>
                    <a:pt x="0" y="0"/>
                  </a:lnTo>
                  <a:lnTo>
                    <a:pt x="0" y="15"/>
                  </a:lnTo>
                  <a:lnTo>
                    <a:pt x="131" y="9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i$1îḓê">
              <a:extLst>
                <a:ext uri="{FF2B5EF4-FFF2-40B4-BE49-F238E27FC236}">
                  <a16:creationId xmlns:a16="http://schemas.microsoft.com/office/drawing/2014/main" id="{18873288-EA40-4BE4-3FAB-E28C66AE511D}"/>
                </a:ext>
              </a:extLst>
            </p:cNvPr>
            <p:cNvSpPr/>
            <p:nvPr/>
          </p:nvSpPr>
          <p:spPr bwMode="auto">
            <a:xfrm>
              <a:off x="7150100" y="3446463"/>
              <a:ext cx="207963" cy="146050"/>
            </a:xfrm>
            <a:custGeom>
              <a:avLst/>
              <a:gdLst>
                <a:gd name="T0" fmla="*/ 131 w 131"/>
                <a:gd name="T1" fmla="*/ 92 h 92"/>
                <a:gd name="T2" fmla="*/ 131 w 131"/>
                <a:gd name="T3" fmla="*/ 77 h 92"/>
                <a:gd name="T4" fmla="*/ 0 w 131"/>
                <a:gd name="T5" fmla="*/ 0 h 92"/>
                <a:gd name="T6" fmla="*/ 0 w 131"/>
                <a:gd name="T7" fmla="*/ 15 h 92"/>
                <a:gd name="T8" fmla="*/ 131 w 131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92">
                  <a:moveTo>
                    <a:pt x="131" y="92"/>
                  </a:moveTo>
                  <a:lnTo>
                    <a:pt x="131" y="77"/>
                  </a:lnTo>
                  <a:lnTo>
                    <a:pt x="0" y="0"/>
                  </a:lnTo>
                  <a:lnTo>
                    <a:pt x="0" y="15"/>
                  </a:lnTo>
                  <a:lnTo>
                    <a:pt x="131" y="9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śļîḍê">
              <a:extLst>
                <a:ext uri="{FF2B5EF4-FFF2-40B4-BE49-F238E27FC236}">
                  <a16:creationId xmlns:a16="http://schemas.microsoft.com/office/drawing/2014/main" id="{5C3ED8A9-E3D6-1436-12E2-E4ED1DC85802}"/>
                </a:ext>
              </a:extLst>
            </p:cNvPr>
            <p:cNvSpPr/>
            <p:nvPr/>
          </p:nvSpPr>
          <p:spPr bwMode="auto">
            <a:xfrm>
              <a:off x="6740525" y="3130551"/>
              <a:ext cx="168275" cy="247650"/>
            </a:xfrm>
            <a:custGeom>
              <a:avLst/>
              <a:gdLst>
                <a:gd name="T0" fmla="*/ 27 w 51"/>
                <a:gd name="T1" fmla="*/ 39 h 75"/>
                <a:gd name="T2" fmla="*/ 27 w 51"/>
                <a:gd name="T3" fmla="*/ 9 h 75"/>
                <a:gd name="T4" fmla="*/ 26 w 51"/>
                <a:gd name="T5" fmla="*/ 8 h 75"/>
                <a:gd name="T6" fmla="*/ 0 w 51"/>
                <a:gd name="T7" fmla="*/ 23 h 75"/>
                <a:gd name="T8" fmla="*/ 25 w 51"/>
                <a:gd name="T9" fmla="*/ 67 h 75"/>
                <a:gd name="T10" fmla="*/ 51 w 51"/>
                <a:gd name="T11" fmla="*/ 52 h 75"/>
                <a:gd name="T12" fmla="*/ 51 w 51"/>
                <a:gd name="T13" fmla="*/ 51 h 75"/>
                <a:gd name="T14" fmla="*/ 27 w 51"/>
                <a:gd name="T15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75">
                  <a:moveTo>
                    <a:pt x="27" y="39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12" y="0"/>
                    <a:pt x="0" y="7"/>
                    <a:pt x="0" y="23"/>
                  </a:cubicBezTo>
                  <a:cubicBezTo>
                    <a:pt x="0" y="39"/>
                    <a:pt x="11" y="58"/>
                    <a:pt x="25" y="67"/>
                  </a:cubicBezTo>
                  <a:cubicBezTo>
                    <a:pt x="39" y="75"/>
                    <a:pt x="51" y="68"/>
                    <a:pt x="51" y="52"/>
                  </a:cubicBezTo>
                  <a:cubicBezTo>
                    <a:pt x="51" y="51"/>
                    <a:pt x="51" y="51"/>
                    <a:pt x="51" y="51"/>
                  </a:cubicBezTo>
                  <a:lnTo>
                    <a:pt x="27" y="3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íŝľîdé">
              <a:extLst>
                <a:ext uri="{FF2B5EF4-FFF2-40B4-BE49-F238E27FC236}">
                  <a16:creationId xmlns:a16="http://schemas.microsoft.com/office/drawing/2014/main" id="{FA9F44C4-E4F4-01C6-188A-E384DD06D2E2}"/>
                </a:ext>
              </a:extLst>
            </p:cNvPr>
            <p:cNvSpPr/>
            <p:nvPr/>
          </p:nvSpPr>
          <p:spPr bwMode="auto">
            <a:xfrm>
              <a:off x="3525838" y="1377951"/>
              <a:ext cx="592138" cy="1004888"/>
            </a:xfrm>
            <a:custGeom>
              <a:avLst/>
              <a:gdLst>
                <a:gd name="T0" fmla="*/ 21 w 179"/>
                <a:gd name="T1" fmla="*/ 85 h 305"/>
                <a:gd name="T2" fmla="*/ 0 w 179"/>
                <a:gd name="T3" fmla="*/ 122 h 305"/>
                <a:gd name="T4" fmla="*/ 0 w 179"/>
                <a:gd name="T5" fmla="*/ 286 h 305"/>
                <a:gd name="T6" fmla="*/ 22 w 179"/>
                <a:gd name="T7" fmla="*/ 298 h 305"/>
                <a:gd name="T8" fmla="*/ 158 w 179"/>
                <a:gd name="T9" fmla="*/ 220 h 305"/>
                <a:gd name="T10" fmla="*/ 179 w 179"/>
                <a:gd name="T11" fmla="*/ 182 h 305"/>
                <a:gd name="T12" fmla="*/ 179 w 179"/>
                <a:gd name="T13" fmla="*/ 19 h 305"/>
                <a:gd name="T14" fmla="*/ 157 w 179"/>
                <a:gd name="T15" fmla="*/ 6 h 305"/>
                <a:gd name="T16" fmla="*/ 21 w 179"/>
                <a:gd name="T17" fmla="*/ 8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05">
                  <a:moveTo>
                    <a:pt x="21" y="85"/>
                  </a:moveTo>
                  <a:cubicBezTo>
                    <a:pt x="9" y="92"/>
                    <a:pt x="0" y="108"/>
                    <a:pt x="0" y="12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99"/>
                    <a:pt x="10" y="305"/>
                    <a:pt x="22" y="298"/>
                  </a:cubicBezTo>
                  <a:cubicBezTo>
                    <a:pt x="158" y="220"/>
                    <a:pt x="158" y="220"/>
                    <a:pt x="158" y="220"/>
                  </a:cubicBezTo>
                  <a:cubicBezTo>
                    <a:pt x="170" y="213"/>
                    <a:pt x="179" y="196"/>
                    <a:pt x="179" y="182"/>
                  </a:cubicBezTo>
                  <a:cubicBezTo>
                    <a:pt x="179" y="19"/>
                    <a:pt x="179" y="19"/>
                    <a:pt x="179" y="19"/>
                  </a:cubicBezTo>
                  <a:cubicBezTo>
                    <a:pt x="179" y="5"/>
                    <a:pt x="169" y="0"/>
                    <a:pt x="157" y="6"/>
                  </a:cubicBezTo>
                  <a:lnTo>
                    <a:pt x="21" y="85"/>
                  </a:lnTo>
                  <a:close/>
                </a:path>
              </a:pathLst>
            </a:custGeom>
            <a:solidFill>
              <a:srgbClr val="FFD4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iṧļíḓê">
              <a:extLst>
                <a:ext uri="{FF2B5EF4-FFF2-40B4-BE49-F238E27FC236}">
                  <a16:creationId xmlns:a16="http://schemas.microsoft.com/office/drawing/2014/main" id="{0A488C10-6B97-710B-B6AE-E3BDCB587FB3}"/>
                </a:ext>
              </a:extLst>
            </p:cNvPr>
            <p:cNvSpPr/>
            <p:nvPr/>
          </p:nvSpPr>
          <p:spPr bwMode="auto">
            <a:xfrm>
              <a:off x="4283075" y="900113"/>
              <a:ext cx="342900" cy="582613"/>
            </a:xfrm>
            <a:custGeom>
              <a:avLst/>
              <a:gdLst>
                <a:gd name="T0" fmla="*/ 103 w 104"/>
                <a:gd name="T1" fmla="*/ 11 h 177"/>
                <a:gd name="T2" fmla="*/ 91 w 104"/>
                <a:gd name="T3" fmla="*/ 4 h 177"/>
                <a:gd name="T4" fmla="*/ 12 w 104"/>
                <a:gd name="T5" fmla="*/ 49 h 177"/>
                <a:gd name="T6" fmla="*/ 0 w 104"/>
                <a:gd name="T7" fmla="*/ 71 h 177"/>
                <a:gd name="T8" fmla="*/ 0 w 104"/>
                <a:gd name="T9" fmla="*/ 165 h 177"/>
                <a:gd name="T10" fmla="*/ 13 w 104"/>
                <a:gd name="T11" fmla="*/ 173 h 177"/>
                <a:gd name="T12" fmla="*/ 91 w 104"/>
                <a:gd name="T13" fmla="*/ 127 h 177"/>
                <a:gd name="T14" fmla="*/ 104 w 104"/>
                <a:gd name="T15" fmla="*/ 106 h 177"/>
                <a:gd name="T16" fmla="*/ 103 w 104"/>
                <a:gd name="T17" fmla="*/ 1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77">
                  <a:moveTo>
                    <a:pt x="103" y="11"/>
                  </a:moveTo>
                  <a:cubicBezTo>
                    <a:pt x="103" y="3"/>
                    <a:pt x="98" y="0"/>
                    <a:pt x="91" y="4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5" y="53"/>
                    <a:pt x="0" y="63"/>
                    <a:pt x="0" y="71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3"/>
                    <a:pt x="6" y="177"/>
                    <a:pt x="13" y="173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8" y="123"/>
                    <a:pt x="104" y="114"/>
                    <a:pt x="104" y="106"/>
                  </a:cubicBezTo>
                  <a:lnTo>
                    <a:pt x="103" y="11"/>
                  </a:ln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îṣḷide">
              <a:extLst>
                <a:ext uri="{FF2B5EF4-FFF2-40B4-BE49-F238E27FC236}">
                  <a16:creationId xmlns:a16="http://schemas.microsoft.com/office/drawing/2014/main" id="{314BCFAF-AD62-21E5-0E7B-2E1B09506A1B}"/>
                </a:ext>
              </a:extLst>
            </p:cNvPr>
            <p:cNvSpPr/>
            <p:nvPr/>
          </p:nvSpPr>
          <p:spPr bwMode="auto">
            <a:xfrm>
              <a:off x="8367713" y="1892301"/>
              <a:ext cx="250825" cy="427038"/>
            </a:xfrm>
            <a:custGeom>
              <a:avLst/>
              <a:gdLst>
                <a:gd name="T0" fmla="*/ 0 w 76"/>
                <a:gd name="T1" fmla="*/ 9 h 130"/>
                <a:gd name="T2" fmla="*/ 10 w 76"/>
                <a:gd name="T3" fmla="*/ 3 h 130"/>
                <a:gd name="T4" fmla="*/ 67 w 76"/>
                <a:gd name="T5" fmla="*/ 37 h 130"/>
                <a:gd name="T6" fmla="*/ 76 w 76"/>
                <a:gd name="T7" fmla="*/ 52 h 130"/>
                <a:gd name="T8" fmla="*/ 76 w 76"/>
                <a:gd name="T9" fmla="*/ 122 h 130"/>
                <a:gd name="T10" fmla="*/ 67 w 76"/>
                <a:gd name="T11" fmla="*/ 127 h 130"/>
                <a:gd name="T12" fmla="*/ 9 w 76"/>
                <a:gd name="T13" fmla="*/ 94 h 130"/>
                <a:gd name="T14" fmla="*/ 0 w 76"/>
                <a:gd name="T15" fmla="*/ 78 h 130"/>
                <a:gd name="T16" fmla="*/ 0 w 76"/>
                <a:gd name="T17" fmla="*/ 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30">
                  <a:moveTo>
                    <a:pt x="0" y="9"/>
                  </a:moveTo>
                  <a:cubicBezTo>
                    <a:pt x="0" y="3"/>
                    <a:pt x="5" y="0"/>
                    <a:pt x="10" y="3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2" y="39"/>
                    <a:pt x="76" y="47"/>
                    <a:pt x="76" y="5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7"/>
                    <a:pt x="72" y="130"/>
                    <a:pt x="67" y="12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4" y="91"/>
                    <a:pt x="0" y="84"/>
                    <a:pt x="0" y="78"/>
                  </a:cubicBezTo>
                  <a:lnTo>
                    <a:pt x="0" y="9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ïṣļïḋê">
              <a:extLst>
                <a:ext uri="{FF2B5EF4-FFF2-40B4-BE49-F238E27FC236}">
                  <a16:creationId xmlns:a16="http://schemas.microsoft.com/office/drawing/2014/main" id="{C2E8DA91-7F78-B8DB-9944-F8C5B8DF9857}"/>
                </a:ext>
              </a:extLst>
            </p:cNvPr>
            <p:cNvSpPr/>
            <p:nvPr/>
          </p:nvSpPr>
          <p:spPr bwMode="auto">
            <a:xfrm>
              <a:off x="6865938" y="5630863"/>
              <a:ext cx="644525" cy="198438"/>
            </a:xfrm>
            <a:prstGeom prst="ellipse">
              <a:avLst/>
            </a:prstGeom>
            <a:solidFill>
              <a:srgbClr val="2B3990">
                <a:alpha val="1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í$ḻiḓe">
              <a:extLst>
                <a:ext uri="{FF2B5EF4-FFF2-40B4-BE49-F238E27FC236}">
                  <a16:creationId xmlns:a16="http://schemas.microsoft.com/office/drawing/2014/main" id="{3A1594EE-78FC-6E42-14EA-6B1414E677F1}"/>
                </a:ext>
              </a:extLst>
            </p:cNvPr>
            <p:cNvSpPr/>
            <p:nvPr/>
          </p:nvSpPr>
          <p:spPr bwMode="auto">
            <a:xfrm>
              <a:off x="6008688" y="3160713"/>
              <a:ext cx="633413" cy="196850"/>
            </a:xfrm>
            <a:custGeom>
              <a:avLst/>
              <a:gdLst>
                <a:gd name="T0" fmla="*/ 98 w 192"/>
                <a:gd name="T1" fmla="*/ 0 h 60"/>
                <a:gd name="T2" fmla="*/ 0 w 192"/>
                <a:gd name="T3" fmla="*/ 30 h 60"/>
                <a:gd name="T4" fmla="*/ 98 w 192"/>
                <a:gd name="T5" fmla="*/ 60 h 60"/>
                <a:gd name="T6" fmla="*/ 192 w 192"/>
                <a:gd name="T7" fmla="*/ 38 h 60"/>
                <a:gd name="T8" fmla="*/ 130 w 192"/>
                <a:gd name="T9" fmla="*/ 2 h 60"/>
                <a:gd name="T10" fmla="*/ 98 w 192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60">
                  <a:moveTo>
                    <a:pt x="98" y="0"/>
                  </a:moveTo>
                  <a:cubicBezTo>
                    <a:pt x="44" y="0"/>
                    <a:pt x="0" y="14"/>
                    <a:pt x="0" y="30"/>
                  </a:cubicBezTo>
                  <a:cubicBezTo>
                    <a:pt x="0" y="46"/>
                    <a:pt x="44" y="60"/>
                    <a:pt x="98" y="60"/>
                  </a:cubicBezTo>
                  <a:cubicBezTo>
                    <a:pt x="143" y="60"/>
                    <a:pt x="180" y="50"/>
                    <a:pt x="192" y="38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0" y="1"/>
                    <a:pt x="109" y="0"/>
                    <a:pt x="98" y="0"/>
                  </a:cubicBezTo>
                </a:path>
              </a:pathLst>
            </a:custGeom>
            <a:solidFill>
              <a:srgbClr val="2A2721">
                <a:alpha val="1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îṩḷíḑê">
              <a:extLst>
                <a:ext uri="{FF2B5EF4-FFF2-40B4-BE49-F238E27FC236}">
                  <a16:creationId xmlns:a16="http://schemas.microsoft.com/office/drawing/2014/main" id="{30FD9FB3-11F9-400C-C83B-8249C79EA540}"/>
                </a:ext>
              </a:extLst>
            </p:cNvPr>
            <p:cNvSpPr/>
            <p:nvPr/>
          </p:nvSpPr>
          <p:spPr bwMode="auto">
            <a:xfrm>
              <a:off x="6437313" y="3167063"/>
              <a:ext cx="214313" cy="119063"/>
            </a:xfrm>
            <a:custGeom>
              <a:avLst/>
              <a:gdLst>
                <a:gd name="T0" fmla="*/ 0 w 65"/>
                <a:gd name="T1" fmla="*/ 0 h 36"/>
                <a:gd name="T2" fmla="*/ 62 w 65"/>
                <a:gd name="T3" fmla="*/ 36 h 36"/>
                <a:gd name="T4" fmla="*/ 65 w 65"/>
                <a:gd name="T5" fmla="*/ 28 h 36"/>
                <a:gd name="T6" fmla="*/ 0 w 6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36">
                  <a:moveTo>
                    <a:pt x="0" y="0"/>
                  </a:moveTo>
                  <a:cubicBezTo>
                    <a:pt x="62" y="36"/>
                    <a:pt x="62" y="36"/>
                    <a:pt x="62" y="36"/>
                  </a:cubicBezTo>
                  <a:cubicBezTo>
                    <a:pt x="64" y="33"/>
                    <a:pt x="65" y="31"/>
                    <a:pt x="65" y="28"/>
                  </a:cubicBezTo>
                  <a:cubicBezTo>
                    <a:pt x="65" y="15"/>
                    <a:pt x="38" y="4"/>
                    <a:pt x="0" y="0"/>
                  </a:cubicBezTo>
                </a:path>
              </a:pathLst>
            </a:custGeom>
            <a:solidFill>
              <a:srgbClr val="283790">
                <a:alpha val="1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îśľïde">
              <a:extLst>
                <a:ext uri="{FF2B5EF4-FFF2-40B4-BE49-F238E27FC236}">
                  <a16:creationId xmlns:a16="http://schemas.microsoft.com/office/drawing/2014/main" id="{0C53D0C3-0C7D-5A4F-5A68-38ED6F190F5E}"/>
                </a:ext>
              </a:extLst>
            </p:cNvPr>
            <p:cNvSpPr/>
            <p:nvPr/>
          </p:nvSpPr>
          <p:spPr bwMode="auto">
            <a:xfrm>
              <a:off x="5210175" y="3433763"/>
              <a:ext cx="642938" cy="195263"/>
            </a:xfrm>
            <a:prstGeom prst="ellipse">
              <a:avLst/>
            </a:prstGeom>
            <a:solidFill>
              <a:srgbClr val="2A2721">
                <a:alpha val="1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íşľide">
              <a:extLst>
                <a:ext uri="{FF2B5EF4-FFF2-40B4-BE49-F238E27FC236}">
                  <a16:creationId xmlns:a16="http://schemas.microsoft.com/office/drawing/2014/main" id="{50C9CF52-C28E-CDCA-C5B7-E6C6BF5887F7}"/>
                </a:ext>
              </a:extLst>
            </p:cNvPr>
            <p:cNvSpPr/>
            <p:nvPr/>
          </p:nvSpPr>
          <p:spPr bwMode="auto">
            <a:xfrm>
              <a:off x="5368925" y="1852613"/>
              <a:ext cx="92075" cy="514350"/>
            </a:xfrm>
            <a:custGeom>
              <a:avLst/>
              <a:gdLst>
                <a:gd name="T0" fmla="*/ 0 w 58"/>
                <a:gd name="T1" fmla="*/ 33 h 324"/>
                <a:gd name="T2" fmla="*/ 58 w 58"/>
                <a:gd name="T3" fmla="*/ 0 h 324"/>
                <a:gd name="T4" fmla="*/ 58 w 58"/>
                <a:gd name="T5" fmla="*/ 290 h 324"/>
                <a:gd name="T6" fmla="*/ 0 w 58"/>
                <a:gd name="T7" fmla="*/ 324 h 324"/>
                <a:gd name="T8" fmla="*/ 0 w 58"/>
                <a:gd name="T9" fmla="*/ 3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24">
                  <a:moveTo>
                    <a:pt x="0" y="33"/>
                  </a:moveTo>
                  <a:lnTo>
                    <a:pt x="58" y="0"/>
                  </a:lnTo>
                  <a:lnTo>
                    <a:pt x="58" y="290"/>
                  </a:lnTo>
                  <a:lnTo>
                    <a:pt x="0" y="324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iślíďê">
              <a:extLst>
                <a:ext uri="{FF2B5EF4-FFF2-40B4-BE49-F238E27FC236}">
                  <a16:creationId xmlns:a16="http://schemas.microsoft.com/office/drawing/2014/main" id="{7888F966-EABC-7F9F-E32A-45661DB980BA}"/>
                </a:ext>
              </a:extLst>
            </p:cNvPr>
            <p:cNvSpPr/>
            <p:nvPr/>
          </p:nvSpPr>
          <p:spPr bwMode="auto">
            <a:xfrm>
              <a:off x="5497513" y="1779588"/>
              <a:ext cx="92075" cy="511175"/>
            </a:xfrm>
            <a:custGeom>
              <a:avLst/>
              <a:gdLst>
                <a:gd name="T0" fmla="*/ 0 w 58"/>
                <a:gd name="T1" fmla="*/ 33 h 322"/>
                <a:gd name="T2" fmla="*/ 58 w 58"/>
                <a:gd name="T3" fmla="*/ 0 h 322"/>
                <a:gd name="T4" fmla="*/ 58 w 58"/>
                <a:gd name="T5" fmla="*/ 289 h 322"/>
                <a:gd name="T6" fmla="*/ 0 w 58"/>
                <a:gd name="T7" fmla="*/ 322 h 322"/>
                <a:gd name="T8" fmla="*/ 0 w 58"/>
                <a:gd name="T9" fmla="*/ 3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22">
                  <a:moveTo>
                    <a:pt x="0" y="33"/>
                  </a:moveTo>
                  <a:lnTo>
                    <a:pt x="58" y="0"/>
                  </a:lnTo>
                  <a:lnTo>
                    <a:pt x="58" y="289"/>
                  </a:lnTo>
                  <a:lnTo>
                    <a:pt x="0" y="32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iṡļîḋê">
              <a:extLst>
                <a:ext uri="{FF2B5EF4-FFF2-40B4-BE49-F238E27FC236}">
                  <a16:creationId xmlns:a16="http://schemas.microsoft.com/office/drawing/2014/main" id="{F2E9DA4A-60A8-ADEF-F849-A88A415E327A}"/>
                </a:ext>
              </a:extLst>
            </p:cNvPr>
            <p:cNvSpPr/>
            <p:nvPr/>
          </p:nvSpPr>
          <p:spPr bwMode="auto">
            <a:xfrm>
              <a:off x="5629275" y="1703388"/>
              <a:ext cx="88900" cy="514350"/>
            </a:xfrm>
            <a:custGeom>
              <a:avLst/>
              <a:gdLst>
                <a:gd name="T0" fmla="*/ 0 w 56"/>
                <a:gd name="T1" fmla="*/ 34 h 324"/>
                <a:gd name="T2" fmla="*/ 56 w 56"/>
                <a:gd name="T3" fmla="*/ 0 h 324"/>
                <a:gd name="T4" fmla="*/ 56 w 56"/>
                <a:gd name="T5" fmla="*/ 291 h 324"/>
                <a:gd name="T6" fmla="*/ 0 w 56"/>
                <a:gd name="T7" fmla="*/ 324 h 324"/>
                <a:gd name="T8" fmla="*/ 0 w 56"/>
                <a:gd name="T9" fmla="*/ 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24">
                  <a:moveTo>
                    <a:pt x="0" y="34"/>
                  </a:moveTo>
                  <a:lnTo>
                    <a:pt x="56" y="0"/>
                  </a:lnTo>
                  <a:lnTo>
                    <a:pt x="56" y="291"/>
                  </a:lnTo>
                  <a:lnTo>
                    <a:pt x="0" y="32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ïš1íḑè">
              <a:extLst>
                <a:ext uri="{FF2B5EF4-FFF2-40B4-BE49-F238E27FC236}">
                  <a16:creationId xmlns:a16="http://schemas.microsoft.com/office/drawing/2014/main" id="{336E785E-52C5-E207-D0A7-0A71EDD7F708}"/>
                </a:ext>
              </a:extLst>
            </p:cNvPr>
            <p:cNvSpPr/>
            <p:nvPr/>
          </p:nvSpPr>
          <p:spPr bwMode="auto">
            <a:xfrm>
              <a:off x="5757863" y="1631951"/>
              <a:ext cx="92075" cy="509588"/>
            </a:xfrm>
            <a:custGeom>
              <a:avLst/>
              <a:gdLst>
                <a:gd name="T0" fmla="*/ 0 w 58"/>
                <a:gd name="T1" fmla="*/ 33 h 321"/>
                <a:gd name="T2" fmla="*/ 58 w 58"/>
                <a:gd name="T3" fmla="*/ 0 h 321"/>
                <a:gd name="T4" fmla="*/ 58 w 58"/>
                <a:gd name="T5" fmla="*/ 288 h 321"/>
                <a:gd name="T6" fmla="*/ 0 w 58"/>
                <a:gd name="T7" fmla="*/ 321 h 321"/>
                <a:gd name="T8" fmla="*/ 0 w 58"/>
                <a:gd name="T9" fmla="*/ 3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21">
                  <a:moveTo>
                    <a:pt x="0" y="33"/>
                  </a:moveTo>
                  <a:lnTo>
                    <a:pt x="58" y="0"/>
                  </a:lnTo>
                  <a:lnTo>
                    <a:pt x="58" y="288"/>
                  </a:lnTo>
                  <a:lnTo>
                    <a:pt x="0" y="321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is1ïḓê">
              <a:extLst>
                <a:ext uri="{FF2B5EF4-FFF2-40B4-BE49-F238E27FC236}">
                  <a16:creationId xmlns:a16="http://schemas.microsoft.com/office/drawing/2014/main" id="{B7360017-A5FF-C98E-2EAA-582E071A0978}"/>
                </a:ext>
              </a:extLst>
            </p:cNvPr>
            <p:cNvSpPr/>
            <p:nvPr/>
          </p:nvSpPr>
          <p:spPr bwMode="auto">
            <a:xfrm>
              <a:off x="4516438" y="1938338"/>
              <a:ext cx="257175" cy="177800"/>
            </a:xfrm>
            <a:custGeom>
              <a:avLst/>
              <a:gdLst>
                <a:gd name="T0" fmla="*/ 162 w 162"/>
                <a:gd name="T1" fmla="*/ 0 h 112"/>
                <a:gd name="T2" fmla="*/ 162 w 162"/>
                <a:gd name="T3" fmla="*/ 18 h 112"/>
                <a:gd name="T4" fmla="*/ 0 w 162"/>
                <a:gd name="T5" fmla="*/ 112 h 112"/>
                <a:gd name="T6" fmla="*/ 0 w 162"/>
                <a:gd name="T7" fmla="*/ 93 h 112"/>
                <a:gd name="T8" fmla="*/ 162 w 162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0"/>
                  </a:moveTo>
                  <a:lnTo>
                    <a:pt x="162" y="18"/>
                  </a:lnTo>
                  <a:lnTo>
                    <a:pt x="0" y="112"/>
                  </a:lnTo>
                  <a:lnTo>
                    <a:pt x="0" y="93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ïṧļîḍè">
              <a:extLst>
                <a:ext uri="{FF2B5EF4-FFF2-40B4-BE49-F238E27FC236}">
                  <a16:creationId xmlns:a16="http://schemas.microsoft.com/office/drawing/2014/main" id="{66DB6BBC-6326-1E3B-3B5B-A9C03DB00CE6}"/>
                </a:ext>
              </a:extLst>
            </p:cNvPr>
            <p:cNvSpPr/>
            <p:nvPr/>
          </p:nvSpPr>
          <p:spPr bwMode="auto">
            <a:xfrm>
              <a:off x="4516438" y="1993901"/>
              <a:ext cx="257175" cy="177800"/>
            </a:xfrm>
            <a:custGeom>
              <a:avLst/>
              <a:gdLst>
                <a:gd name="T0" fmla="*/ 162 w 162"/>
                <a:gd name="T1" fmla="*/ 17 h 112"/>
                <a:gd name="T2" fmla="*/ 0 w 162"/>
                <a:gd name="T3" fmla="*/ 112 h 112"/>
                <a:gd name="T4" fmla="*/ 0 w 162"/>
                <a:gd name="T5" fmla="*/ 93 h 112"/>
                <a:gd name="T6" fmla="*/ 162 w 162"/>
                <a:gd name="T7" fmla="*/ 0 h 112"/>
                <a:gd name="T8" fmla="*/ 162 w 162"/>
                <a:gd name="T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17"/>
                  </a:moveTo>
                  <a:lnTo>
                    <a:pt x="0" y="112"/>
                  </a:lnTo>
                  <a:lnTo>
                    <a:pt x="0" y="93"/>
                  </a:lnTo>
                  <a:lnTo>
                    <a:pt x="162" y="0"/>
                  </a:lnTo>
                  <a:lnTo>
                    <a:pt x="162" y="17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ís1ïdè">
              <a:extLst>
                <a:ext uri="{FF2B5EF4-FFF2-40B4-BE49-F238E27FC236}">
                  <a16:creationId xmlns:a16="http://schemas.microsoft.com/office/drawing/2014/main" id="{CB7CA075-6240-5D30-CAC9-49542618EE47}"/>
                </a:ext>
              </a:extLst>
            </p:cNvPr>
            <p:cNvSpPr/>
            <p:nvPr/>
          </p:nvSpPr>
          <p:spPr bwMode="auto">
            <a:xfrm>
              <a:off x="4516438" y="2046288"/>
              <a:ext cx="257175" cy="177800"/>
            </a:xfrm>
            <a:custGeom>
              <a:avLst/>
              <a:gdLst>
                <a:gd name="T0" fmla="*/ 162 w 162"/>
                <a:gd name="T1" fmla="*/ 19 h 112"/>
                <a:gd name="T2" fmla="*/ 0 w 162"/>
                <a:gd name="T3" fmla="*/ 112 h 112"/>
                <a:gd name="T4" fmla="*/ 0 w 162"/>
                <a:gd name="T5" fmla="*/ 96 h 112"/>
                <a:gd name="T6" fmla="*/ 162 w 162"/>
                <a:gd name="T7" fmla="*/ 0 h 112"/>
                <a:gd name="T8" fmla="*/ 162 w 162"/>
                <a:gd name="T9" fmla="*/ 1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19"/>
                  </a:moveTo>
                  <a:lnTo>
                    <a:pt x="0" y="112"/>
                  </a:lnTo>
                  <a:lnTo>
                    <a:pt x="0" y="96"/>
                  </a:lnTo>
                  <a:lnTo>
                    <a:pt x="162" y="0"/>
                  </a:lnTo>
                  <a:lnTo>
                    <a:pt x="162" y="1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ïṡļiḋe">
              <a:extLst>
                <a:ext uri="{FF2B5EF4-FFF2-40B4-BE49-F238E27FC236}">
                  <a16:creationId xmlns:a16="http://schemas.microsoft.com/office/drawing/2014/main" id="{45F3CA79-90E9-C086-73F2-0EA333AD9748}"/>
                </a:ext>
              </a:extLst>
            </p:cNvPr>
            <p:cNvSpPr/>
            <p:nvPr/>
          </p:nvSpPr>
          <p:spPr bwMode="auto">
            <a:xfrm>
              <a:off x="4516438" y="2101851"/>
              <a:ext cx="257175" cy="179388"/>
            </a:xfrm>
            <a:custGeom>
              <a:avLst/>
              <a:gdLst>
                <a:gd name="T0" fmla="*/ 162 w 162"/>
                <a:gd name="T1" fmla="*/ 19 h 113"/>
                <a:gd name="T2" fmla="*/ 0 w 162"/>
                <a:gd name="T3" fmla="*/ 113 h 113"/>
                <a:gd name="T4" fmla="*/ 0 w 162"/>
                <a:gd name="T5" fmla="*/ 94 h 113"/>
                <a:gd name="T6" fmla="*/ 162 w 162"/>
                <a:gd name="T7" fmla="*/ 0 h 113"/>
                <a:gd name="T8" fmla="*/ 162 w 162"/>
                <a:gd name="T9" fmla="*/ 1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3">
                  <a:moveTo>
                    <a:pt x="162" y="19"/>
                  </a:moveTo>
                  <a:lnTo>
                    <a:pt x="0" y="113"/>
                  </a:lnTo>
                  <a:lnTo>
                    <a:pt x="0" y="94"/>
                  </a:lnTo>
                  <a:lnTo>
                    <a:pt x="162" y="0"/>
                  </a:lnTo>
                  <a:lnTo>
                    <a:pt x="162" y="1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išḻîḋe">
              <a:extLst>
                <a:ext uri="{FF2B5EF4-FFF2-40B4-BE49-F238E27FC236}">
                  <a16:creationId xmlns:a16="http://schemas.microsoft.com/office/drawing/2014/main" id="{0E3BAFEF-2C12-EB3A-D460-ADC7752EF55D}"/>
                </a:ext>
              </a:extLst>
            </p:cNvPr>
            <p:cNvSpPr/>
            <p:nvPr/>
          </p:nvSpPr>
          <p:spPr bwMode="auto">
            <a:xfrm>
              <a:off x="4516438" y="2224088"/>
              <a:ext cx="257175" cy="177800"/>
            </a:xfrm>
            <a:custGeom>
              <a:avLst/>
              <a:gdLst>
                <a:gd name="T0" fmla="*/ 162 w 162"/>
                <a:gd name="T1" fmla="*/ 0 h 112"/>
                <a:gd name="T2" fmla="*/ 162 w 162"/>
                <a:gd name="T3" fmla="*/ 19 h 112"/>
                <a:gd name="T4" fmla="*/ 0 w 162"/>
                <a:gd name="T5" fmla="*/ 112 h 112"/>
                <a:gd name="T6" fmla="*/ 0 w 162"/>
                <a:gd name="T7" fmla="*/ 94 h 112"/>
                <a:gd name="T8" fmla="*/ 162 w 162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0"/>
                  </a:moveTo>
                  <a:lnTo>
                    <a:pt x="162" y="19"/>
                  </a:lnTo>
                  <a:lnTo>
                    <a:pt x="0" y="112"/>
                  </a:lnTo>
                  <a:lnTo>
                    <a:pt x="0" y="94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ïslidê">
              <a:extLst>
                <a:ext uri="{FF2B5EF4-FFF2-40B4-BE49-F238E27FC236}">
                  <a16:creationId xmlns:a16="http://schemas.microsoft.com/office/drawing/2014/main" id="{CCB76820-30A7-1E1A-6084-54883E958FC8}"/>
                </a:ext>
              </a:extLst>
            </p:cNvPr>
            <p:cNvSpPr/>
            <p:nvPr/>
          </p:nvSpPr>
          <p:spPr bwMode="auto">
            <a:xfrm>
              <a:off x="4516438" y="2281238"/>
              <a:ext cx="257175" cy="177800"/>
            </a:xfrm>
            <a:custGeom>
              <a:avLst/>
              <a:gdLst>
                <a:gd name="T0" fmla="*/ 162 w 162"/>
                <a:gd name="T1" fmla="*/ 16 h 112"/>
                <a:gd name="T2" fmla="*/ 0 w 162"/>
                <a:gd name="T3" fmla="*/ 112 h 112"/>
                <a:gd name="T4" fmla="*/ 0 w 162"/>
                <a:gd name="T5" fmla="*/ 93 h 112"/>
                <a:gd name="T6" fmla="*/ 162 w 162"/>
                <a:gd name="T7" fmla="*/ 0 h 112"/>
                <a:gd name="T8" fmla="*/ 162 w 162"/>
                <a:gd name="T9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16"/>
                  </a:moveTo>
                  <a:lnTo>
                    <a:pt x="0" y="112"/>
                  </a:lnTo>
                  <a:lnTo>
                    <a:pt x="0" y="93"/>
                  </a:lnTo>
                  <a:lnTo>
                    <a:pt x="162" y="0"/>
                  </a:lnTo>
                  <a:lnTo>
                    <a:pt x="162" y="16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iśļîḍe">
              <a:extLst>
                <a:ext uri="{FF2B5EF4-FFF2-40B4-BE49-F238E27FC236}">
                  <a16:creationId xmlns:a16="http://schemas.microsoft.com/office/drawing/2014/main" id="{BECFDE03-1F00-C554-5A9D-95858C851FCB}"/>
                </a:ext>
              </a:extLst>
            </p:cNvPr>
            <p:cNvSpPr/>
            <p:nvPr/>
          </p:nvSpPr>
          <p:spPr bwMode="auto">
            <a:xfrm>
              <a:off x="4516438" y="2333626"/>
              <a:ext cx="257175" cy="177800"/>
            </a:xfrm>
            <a:custGeom>
              <a:avLst/>
              <a:gdLst>
                <a:gd name="T0" fmla="*/ 162 w 162"/>
                <a:gd name="T1" fmla="*/ 18 h 112"/>
                <a:gd name="T2" fmla="*/ 0 w 162"/>
                <a:gd name="T3" fmla="*/ 112 h 112"/>
                <a:gd name="T4" fmla="*/ 0 w 162"/>
                <a:gd name="T5" fmla="*/ 95 h 112"/>
                <a:gd name="T6" fmla="*/ 162 w 162"/>
                <a:gd name="T7" fmla="*/ 0 h 112"/>
                <a:gd name="T8" fmla="*/ 162 w 162"/>
                <a:gd name="T9" fmla="*/ 1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18"/>
                  </a:moveTo>
                  <a:lnTo>
                    <a:pt x="0" y="112"/>
                  </a:lnTo>
                  <a:lnTo>
                    <a:pt x="0" y="95"/>
                  </a:lnTo>
                  <a:lnTo>
                    <a:pt x="162" y="0"/>
                  </a:lnTo>
                  <a:lnTo>
                    <a:pt x="162" y="1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iṣḻíḋe">
              <a:extLst>
                <a:ext uri="{FF2B5EF4-FFF2-40B4-BE49-F238E27FC236}">
                  <a16:creationId xmlns:a16="http://schemas.microsoft.com/office/drawing/2014/main" id="{CB3F575E-8330-D4E9-B097-C21175896770}"/>
                </a:ext>
              </a:extLst>
            </p:cNvPr>
            <p:cNvSpPr/>
            <p:nvPr/>
          </p:nvSpPr>
          <p:spPr bwMode="auto">
            <a:xfrm>
              <a:off x="4516438" y="2389188"/>
              <a:ext cx="257175" cy="177800"/>
            </a:xfrm>
            <a:custGeom>
              <a:avLst/>
              <a:gdLst>
                <a:gd name="T0" fmla="*/ 162 w 162"/>
                <a:gd name="T1" fmla="*/ 19 h 112"/>
                <a:gd name="T2" fmla="*/ 0 w 162"/>
                <a:gd name="T3" fmla="*/ 112 h 112"/>
                <a:gd name="T4" fmla="*/ 0 w 162"/>
                <a:gd name="T5" fmla="*/ 93 h 112"/>
                <a:gd name="T6" fmla="*/ 162 w 162"/>
                <a:gd name="T7" fmla="*/ 0 h 112"/>
                <a:gd name="T8" fmla="*/ 162 w 162"/>
                <a:gd name="T9" fmla="*/ 1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12">
                  <a:moveTo>
                    <a:pt x="162" y="19"/>
                  </a:moveTo>
                  <a:lnTo>
                    <a:pt x="0" y="112"/>
                  </a:lnTo>
                  <a:lnTo>
                    <a:pt x="0" y="93"/>
                  </a:lnTo>
                  <a:lnTo>
                    <a:pt x="162" y="0"/>
                  </a:lnTo>
                  <a:lnTo>
                    <a:pt x="162" y="1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ïşḷîḍè">
              <a:extLst>
                <a:ext uri="{FF2B5EF4-FFF2-40B4-BE49-F238E27FC236}">
                  <a16:creationId xmlns:a16="http://schemas.microsoft.com/office/drawing/2014/main" id="{EACAFE2B-09C2-8B8E-6E26-302BA612BD0D}"/>
                </a:ext>
              </a:extLst>
            </p:cNvPr>
            <p:cNvSpPr/>
            <p:nvPr/>
          </p:nvSpPr>
          <p:spPr bwMode="auto">
            <a:xfrm>
              <a:off x="4899025" y="2043113"/>
              <a:ext cx="354013" cy="517525"/>
            </a:xfrm>
            <a:custGeom>
              <a:avLst/>
              <a:gdLst>
                <a:gd name="T0" fmla="*/ 53 w 107"/>
                <a:gd name="T1" fmla="*/ 17 h 157"/>
                <a:gd name="T2" fmla="*/ 0 w 107"/>
                <a:gd name="T3" fmla="*/ 110 h 157"/>
                <a:gd name="T4" fmla="*/ 54 w 107"/>
                <a:gd name="T5" fmla="*/ 140 h 157"/>
                <a:gd name="T6" fmla="*/ 107 w 107"/>
                <a:gd name="T7" fmla="*/ 48 h 157"/>
                <a:gd name="T8" fmla="*/ 53 w 107"/>
                <a:gd name="T9" fmla="*/ 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57">
                  <a:moveTo>
                    <a:pt x="53" y="17"/>
                  </a:moveTo>
                  <a:cubicBezTo>
                    <a:pt x="24" y="34"/>
                    <a:pt x="0" y="76"/>
                    <a:pt x="0" y="110"/>
                  </a:cubicBezTo>
                  <a:cubicBezTo>
                    <a:pt x="0" y="144"/>
                    <a:pt x="24" y="157"/>
                    <a:pt x="54" y="140"/>
                  </a:cubicBezTo>
                  <a:cubicBezTo>
                    <a:pt x="83" y="123"/>
                    <a:pt x="107" y="82"/>
                    <a:pt x="107" y="48"/>
                  </a:cubicBezTo>
                  <a:cubicBezTo>
                    <a:pt x="107" y="14"/>
                    <a:pt x="83" y="0"/>
                    <a:pt x="53" y="17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ïSḻïḓê">
              <a:extLst>
                <a:ext uri="{FF2B5EF4-FFF2-40B4-BE49-F238E27FC236}">
                  <a16:creationId xmlns:a16="http://schemas.microsoft.com/office/drawing/2014/main" id="{972FABCA-9732-9B32-223B-BDB23B9B5D8B}"/>
                </a:ext>
              </a:extLst>
            </p:cNvPr>
            <p:cNvSpPr/>
            <p:nvPr/>
          </p:nvSpPr>
          <p:spPr bwMode="auto">
            <a:xfrm>
              <a:off x="6988175" y="4603751"/>
              <a:ext cx="400050" cy="254000"/>
            </a:xfrm>
            <a:custGeom>
              <a:avLst/>
              <a:gdLst>
                <a:gd name="T0" fmla="*/ 116 w 121"/>
                <a:gd name="T1" fmla="*/ 31 h 77"/>
                <a:gd name="T2" fmla="*/ 67 w 121"/>
                <a:gd name="T3" fmla="*/ 3 h 77"/>
                <a:gd name="T4" fmla="*/ 51 w 121"/>
                <a:gd name="T5" fmla="*/ 3 h 77"/>
                <a:gd name="T6" fmla="*/ 5 w 121"/>
                <a:gd name="T7" fmla="*/ 30 h 77"/>
                <a:gd name="T8" fmla="*/ 0 w 121"/>
                <a:gd name="T9" fmla="*/ 39 h 77"/>
                <a:gd name="T10" fmla="*/ 5 w 121"/>
                <a:gd name="T11" fmla="*/ 47 h 77"/>
                <a:gd name="T12" fmla="*/ 53 w 121"/>
                <a:gd name="T13" fmla="*/ 75 h 77"/>
                <a:gd name="T14" fmla="*/ 62 w 121"/>
                <a:gd name="T15" fmla="*/ 77 h 77"/>
                <a:gd name="T16" fmla="*/ 72 w 121"/>
                <a:gd name="T17" fmla="*/ 75 h 77"/>
                <a:gd name="T18" fmla="*/ 116 w 121"/>
                <a:gd name="T19" fmla="*/ 49 h 77"/>
                <a:gd name="T20" fmla="*/ 121 w 121"/>
                <a:gd name="T21" fmla="*/ 40 h 77"/>
                <a:gd name="T22" fmla="*/ 116 w 121"/>
                <a:gd name="T23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77">
                  <a:moveTo>
                    <a:pt x="116" y="31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62" y="0"/>
                    <a:pt x="56" y="0"/>
                    <a:pt x="51" y="3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2"/>
                    <a:pt x="0" y="35"/>
                    <a:pt x="0" y="39"/>
                  </a:cubicBezTo>
                  <a:cubicBezTo>
                    <a:pt x="0" y="42"/>
                    <a:pt x="2" y="45"/>
                    <a:pt x="5" y="47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6" y="77"/>
                    <a:pt x="59" y="77"/>
                    <a:pt x="62" y="77"/>
                  </a:cubicBezTo>
                  <a:cubicBezTo>
                    <a:pt x="66" y="77"/>
                    <a:pt x="69" y="77"/>
                    <a:pt x="72" y="75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9" y="48"/>
                    <a:pt x="121" y="44"/>
                    <a:pt x="121" y="40"/>
                  </a:cubicBezTo>
                  <a:cubicBezTo>
                    <a:pt x="121" y="36"/>
                    <a:pt x="119" y="33"/>
                    <a:pt x="116" y="31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ï$ļíḑè">
              <a:extLst>
                <a:ext uri="{FF2B5EF4-FFF2-40B4-BE49-F238E27FC236}">
                  <a16:creationId xmlns:a16="http://schemas.microsoft.com/office/drawing/2014/main" id="{0CCD339E-EED9-3ABD-23B6-8B70FC5D0C9A}"/>
                </a:ext>
              </a:extLst>
            </p:cNvPr>
            <p:cNvSpPr/>
            <p:nvPr/>
          </p:nvSpPr>
          <p:spPr bwMode="auto">
            <a:xfrm>
              <a:off x="7351713" y="4395788"/>
              <a:ext cx="400050" cy="254000"/>
            </a:xfrm>
            <a:custGeom>
              <a:avLst/>
              <a:gdLst>
                <a:gd name="T0" fmla="*/ 116 w 121"/>
                <a:gd name="T1" fmla="*/ 30 h 77"/>
                <a:gd name="T2" fmla="*/ 67 w 121"/>
                <a:gd name="T3" fmla="*/ 3 h 77"/>
                <a:gd name="T4" fmla="*/ 51 w 121"/>
                <a:gd name="T5" fmla="*/ 3 h 77"/>
                <a:gd name="T6" fmla="*/ 5 w 121"/>
                <a:gd name="T7" fmla="*/ 29 h 77"/>
                <a:gd name="T8" fmla="*/ 0 w 121"/>
                <a:gd name="T9" fmla="*/ 38 h 77"/>
                <a:gd name="T10" fmla="*/ 5 w 121"/>
                <a:gd name="T11" fmla="*/ 46 h 77"/>
                <a:gd name="T12" fmla="*/ 53 w 121"/>
                <a:gd name="T13" fmla="*/ 74 h 77"/>
                <a:gd name="T14" fmla="*/ 62 w 121"/>
                <a:gd name="T15" fmla="*/ 77 h 77"/>
                <a:gd name="T16" fmla="*/ 72 w 121"/>
                <a:gd name="T17" fmla="*/ 74 h 77"/>
                <a:gd name="T18" fmla="*/ 116 w 121"/>
                <a:gd name="T19" fmla="*/ 49 h 77"/>
                <a:gd name="T20" fmla="*/ 121 w 121"/>
                <a:gd name="T21" fmla="*/ 40 h 77"/>
                <a:gd name="T22" fmla="*/ 116 w 121"/>
                <a:gd name="T23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77">
                  <a:moveTo>
                    <a:pt x="116" y="30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62" y="0"/>
                    <a:pt x="56" y="0"/>
                    <a:pt x="51" y="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31"/>
                    <a:pt x="0" y="34"/>
                    <a:pt x="0" y="38"/>
                  </a:cubicBezTo>
                  <a:cubicBezTo>
                    <a:pt x="0" y="42"/>
                    <a:pt x="2" y="45"/>
                    <a:pt x="5" y="46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9" y="77"/>
                    <a:pt x="62" y="77"/>
                  </a:cubicBezTo>
                  <a:cubicBezTo>
                    <a:pt x="66" y="77"/>
                    <a:pt x="69" y="76"/>
                    <a:pt x="72" y="74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9" y="47"/>
                    <a:pt x="121" y="43"/>
                    <a:pt x="121" y="40"/>
                  </a:cubicBezTo>
                  <a:cubicBezTo>
                    <a:pt x="121" y="36"/>
                    <a:pt x="119" y="32"/>
                    <a:pt x="116" y="3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$ḻiḓê">
              <a:extLst>
                <a:ext uri="{FF2B5EF4-FFF2-40B4-BE49-F238E27FC236}">
                  <a16:creationId xmlns:a16="http://schemas.microsoft.com/office/drawing/2014/main" id="{37393176-020F-45F7-7D9B-BAB3CBB5FA55}"/>
                </a:ext>
              </a:extLst>
            </p:cNvPr>
            <p:cNvSpPr/>
            <p:nvPr/>
          </p:nvSpPr>
          <p:spPr bwMode="auto">
            <a:xfrm>
              <a:off x="7715250" y="4184651"/>
              <a:ext cx="398463" cy="254000"/>
            </a:xfrm>
            <a:custGeom>
              <a:avLst/>
              <a:gdLst>
                <a:gd name="T0" fmla="*/ 116 w 121"/>
                <a:gd name="T1" fmla="*/ 31 h 77"/>
                <a:gd name="T2" fmla="*/ 67 w 121"/>
                <a:gd name="T3" fmla="*/ 3 h 77"/>
                <a:gd name="T4" fmla="*/ 51 w 121"/>
                <a:gd name="T5" fmla="*/ 3 h 77"/>
                <a:gd name="T6" fmla="*/ 5 w 121"/>
                <a:gd name="T7" fmla="*/ 30 h 77"/>
                <a:gd name="T8" fmla="*/ 0 w 121"/>
                <a:gd name="T9" fmla="*/ 38 h 77"/>
                <a:gd name="T10" fmla="*/ 5 w 121"/>
                <a:gd name="T11" fmla="*/ 47 h 77"/>
                <a:gd name="T12" fmla="*/ 53 w 121"/>
                <a:gd name="T13" fmla="*/ 74 h 77"/>
                <a:gd name="T14" fmla="*/ 62 w 121"/>
                <a:gd name="T15" fmla="*/ 77 h 77"/>
                <a:gd name="T16" fmla="*/ 72 w 121"/>
                <a:gd name="T17" fmla="*/ 74 h 77"/>
                <a:gd name="T18" fmla="*/ 116 w 121"/>
                <a:gd name="T19" fmla="*/ 49 h 77"/>
                <a:gd name="T20" fmla="*/ 121 w 121"/>
                <a:gd name="T21" fmla="*/ 40 h 77"/>
                <a:gd name="T22" fmla="*/ 116 w 121"/>
                <a:gd name="T23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77">
                  <a:moveTo>
                    <a:pt x="116" y="31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62" y="0"/>
                    <a:pt x="56" y="0"/>
                    <a:pt x="51" y="3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2"/>
                    <a:pt x="0" y="35"/>
                    <a:pt x="0" y="38"/>
                  </a:cubicBezTo>
                  <a:cubicBezTo>
                    <a:pt x="0" y="42"/>
                    <a:pt x="2" y="45"/>
                    <a:pt x="5" y="47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6" y="76"/>
                    <a:pt x="59" y="77"/>
                    <a:pt x="62" y="77"/>
                  </a:cubicBezTo>
                  <a:cubicBezTo>
                    <a:pt x="66" y="77"/>
                    <a:pt x="69" y="76"/>
                    <a:pt x="72" y="74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9" y="47"/>
                    <a:pt x="121" y="44"/>
                    <a:pt x="121" y="40"/>
                  </a:cubicBezTo>
                  <a:cubicBezTo>
                    <a:pt x="121" y="36"/>
                    <a:pt x="119" y="33"/>
                    <a:pt x="116" y="31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ïṩḻîďé">
              <a:extLst>
                <a:ext uri="{FF2B5EF4-FFF2-40B4-BE49-F238E27FC236}">
                  <a16:creationId xmlns:a16="http://schemas.microsoft.com/office/drawing/2014/main" id="{2041EDF4-C7B6-C8A2-7197-772C15A79EAC}"/>
                </a:ext>
              </a:extLst>
            </p:cNvPr>
            <p:cNvSpPr/>
            <p:nvPr/>
          </p:nvSpPr>
          <p:spPr bwMode="auto">
            <a:xfrm>
              <a:off x="7058025" y="5608638"/>
              <a:ext cx="220663" cy="214313"/>
            </a:xfrm>
            <a:custGeom>
              <a:avLst/>
              <a:gdLst>
                <a:gd name="T0" fmla="*/ 34 w 67"/>
                <a:gd name="T1" fmla="*/ 14 h 65"/>
                <a:gd name="T2" fmla="*/ 42 w 67"/>
                <a:gd name="T3" fmla="*/ 32 h 65"/>
                <a:gd name="T4" fmla="*/ 63 w 67"/>
                <a:gd name="T5" fmla="*/ 54 h 65"/>
                <a:gd name="T6" fmla="*/ 31 w 67"/>
                <a:gd name="T7" fmla="*/ 57 h 65"/>
                <a:gd name="T8" fmla="*/ 4 w 67"/>
                <a:gd name="T9" fmla="*/ 40 h 65"/>
                <a:gd name="T10" fmla="*/ 5 w 67"/>
                <a:gd name="T11" fmla="*/ 9 h 65"/>
                <a:gd name="T12" fmla="*/ 34 w 67"/>
                <a:gd name="T1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5">
                  <a:moveTo>
                    <a:pt x="34" y="14"/>
                  </a:moveTo>
                  <a:cubicBezTo>
                    <a:pt x="34" y="14"/>
                    <a:pt x="35" y="28"/>
                    <a:pt x="42" y="32"/>
                  </a:cubicBezTo>
                  <a:cubicBezTo>
                    <a:pt x="49" y="35"/>
                    <a:pt x="67" y="48"/>
                    <a:pt x="63" y="54"/>
                  </a:cubicBezTo>
                  <a:cubicBezTo>
                    <a:pt x="59" y="60"/>
                    <a:pt x="45" y="65"/>
                    <a:pt x="31" y="57"/>
                  </a:cubicBezTo>
                  <a:cubicBezTo>
                    <a:pt x="16" y="49"/>
                    <a:pt x="8" y="42"/>
                    <a:pt x="4" y="40"/>
                  </a:cubicBezTo>
                  <a:cubicBezTo>
                    <a:pt x="0" y="37"/>
                    <a:pt x="4" y="17"/>
                    <a:pt x="5" y="9"/>
                  </a:cubicBezTo>
                  <a:cubicBezTo>
                    <a:pt x="6" y="0"/>
                    <a:pt x="34" y="14"/>
                    <a:pt x="34" y="14"/>
                  </a:cubicBez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íşļïḓe">
              <a:extLst>
                <a:ext uri="{FF2B5EF4-FFF2-40B4-BE49-F238E27FC236}">
                  <a16:creationId xmlns:a16="http://schemas.microsoft.com/office/drawing/2014/main" id="{50244FC7-8C6C-11E6-2BC2-DE5C598EC6AA}"/>
                </a:ext>
              </a:extLst>
            </p:cNvPr>
            <p:cNvSpPr/>
            <p:nvPr/>
          </p:nvSpPr>
          <p:spPr bwMode="auto">
            <a:xfrm>
              <a:off x="7170738" y="4840288"/>
              <a:ext cx="214313" cy="712788"/>
            </a:xfrm>
            <a:custGeom>
              <a:avLst/>
              <a:gdLst>
                <a:gd name="T0" fmla="*/ 44 w 65"/>
                <a:gd name="T1" fmla="*/ 31 h 216"/>
                <a:gd name="T2" fmla="*/ 65 w 65"/>
                <a:gd name="T3" fmla="*/ 149 h 216"/>
                <a:gd name="T4" fmla="*/ 9 w 65"/>
                <a:gd name="T5" fmla="*/ 216 h 216"/>
                <a:gd name="T6" fmla="*/ 1 w 65"/>
                <a:gd name="T7" fmla="*/ 163 h 216"/>
                <a:gd name="T8" fmla="*/ 24 w 65"/>
                <a:gd name="T9" fmla="*/ 136 h 216"/>
                <a:gd name="T10" fmla="*/ 6 w 65"/>
                <a:gd name="T11" fmla="*/ 76 h 216"/>
                <a:gd name="T12" fmla="*/ 0 w 65"/>
                <a:gd name="T13" fmla="*/ 21 h 216"/>
                <a:gd name="T14" fmla="*/ 15 w 65"/>
                <a:gd name="T15" fmla="*/ 0 h 216"/>
                <a:gd name="T16" fmla="*/ 44 w 65"/>
                <a:gd name="T17" fmla="*/ 8 h 216"/>
                <a:gd name="T18" fmla="*/ 44 w 65"/>
                <a:gd name="T19" fmla="*/ 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216">
                  <a:moveTo>
                    <a:pt x="44" y="31"/>
                  </a:moveTo>
                  <a:cubicBezTo>
                    <a:pt x="44" y="31"/>
                    <a:pt x="65" y="143"/>
                    <a:pt x="65" y="149"/>
                  </a:cubicBezTo>
                  <a:cubicBezTo>
                    <a:pt x="65" y="155"/>
                    <a:pt x="9" y="216"/>
                    <a:pt x="9" y="216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8"/>
                    <a:pt x="44" y="8"/>
                    <a:pt x="44" y="8"/>
                  </a:cubicBezTo>
                  <a:lnTo>
                    <a:pt x="44" y="31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íśḷïḋe">
              <a:extLst>
                <a:ext uri="{FF2B5EF4-FFF2-40B4-BE49-F238E27FC236}">
                  <a16:creationId xmlns:a16="http://schemas.microsoft.com/office/drawing/2014/main" id="{BB0704D8-65B5-AED2-E402-3CBEA86A5A57}"/>
                </a:ext>
              </a:extLst>
            </p:cNvPr>
            <p:cNvSpPr/>
            <p:nvPr/>
          </p:nvSpPr>
          <p:spPr bwMode="auto">
            <a:xfrm>
              <a:off x="7054850" y="4910138"/>
              <a:ext cx="165100" cy="784225"/>
            </a:xfrm>
            <a:custGeom>
              <a:avLst/>
              <a:gdLst>
                <a:gd name="T0" fmla="*/ 4 w 50"/>
                <a:gd name="T1" fmla="*/ 0 h 238"/>
                <a:gd name="T2" fmla="*/ 5 w 50"/>
                <a:gd name="T3" fmla="*/ 125 h 238"/>
                <a:gd name="T4" fmla="*/ 0 w 50"/>
                <a:gd name="T5" fmla="*/ 226 h 238"/>
                <a:gd name="T6" fmla="*/ 41 w 50"/>
                <a:gd name="T7" fmla="*/ 231 h 238"/>
                <a:gd name="T8" fmla="*/ 49 w 50"/>
                <a:gd name="T9" fmla="*/ 125 h 238"/>
                <a:gd name="T10" fmla="*/ 50 w 50"/>
                <a:gd name="T11" fmla="*/ 39 h 238"/>
                <a:gd name="T12" fmla="*/ 50 w 50"/>
                <a:gd name="T13" fmla="*/ 15 h 238"/>
                <a:gd name="T14" fmla="*/ 4 w 50"/>
                <a:gd name="T1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38">
                  <a:moveTo>
                    <a:pt x="4" y="0"/>
                  </a:moveTo>
                  <a:cubicBezTo>
                    <a:pt x="4" y="0"/>
                    <a:pt x="5" y="110"/>
                    <a:pt x="5" y="125"/>
                  </a:cubicBezTo>
                  <a:cubicBezTo>
                    <a:pt x="5" y="140"/>
                    <a:pt x="0" y="226"/>
                    <a:pt x="0" y="226"/>
                  </a:cubicBezTo>
                  <a:cubicBezTo>
                    <a:pt x="0" y="226"/>
                    <a:pt x="6" y="238"/>
                    <a:pt x="41" y="231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0" y="15"/>
                    <a:pt x="50" y="15"/>
                    <a:pt x="50" y="15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isļîḓè">
              <a:extLst>
                <a:ext uri="{FF2B5EF4-FFF2-40B4-BE49-F238E27FC236}">
                  <a16:creationId xmlns:a16="http://schemas.microsoft.com/office/drawing/2014/main" id="{55CA64F8-9795-B56A-4AA5-7D403F4938A1}"/>
                </a:ext>
              </a:extLst>
            </p:cNvPr>
            <p:cNvSpPr/>
            <p:nvPr/>
          </p:nvSpPr>
          <p:spPr bwMode="auto">
            <a:xfrm>
              <a:off x="7210425" y="5038726"/>
              <a:ext cx="39688" cy="250825"/>
            </a:xfrm>
            <a:custGeom>
              <a:avLst/>
              <a:gdLst>
                <a:gd name="T0" fmla="*/ 6 w 25"/>
                <a:gd name="T1" fmla="*/ 0 h 158"/>
                <a:gd name="T2" fmla="*/ 25 w 25"/>
                <a:gd name="T3" fmla="*/ 158 h 158"/>
                <a:gd name="T4" fmla="*/ 0 w 25"/>
                <a:gd name="T5" fmla="*/ 87 h 158"/>
                <a:gd name="T6" fmla="*/ 6 w 25"/>
                <a:gd name="T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58">
                  <a:moveTo>
                    <a:pt x="6" y="0"/>
                  </a:moveTo>
                  <a:lnTo>
                    <a:pt x="25" y="158"/>
                  </a:lnTo>
                  <a:lnTo>
                    <a:pt x="0" y="8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4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íṧḻîḋe">
              <a:extLst>
                <a:ext uri="{FF2B5EF4-FFF2-40B4-BE49-F238E27FC236}">
                  <a16:creationId xmlns:a16="http://schemas.microsoft.com/office/drawing/2014/main" id="{851189FA-D92E-BC68-F9E5-EC02BD21D5D3}"/>
                </a:ext>
              </a:extLst>
            </p:cNvPr>
            <p:cNvSpPr/>
            <p:nvPr/>
          </p:nvSpPr>
          <p:spPr bwMode="auto">
            <a:xfrm>
              <a:off x="7189788" y="4886326"/>
              <a:ext cx="119063" cy="57150"/>
            </a:xfrm>
            <a:custGeom>
              <a:avLst/>
              <a:gdLst>
                <a:gd name="T0" fmla="*/ 0 w 36"/>
                <a:gd name="T1" fmla="*/ 14 h 17"/>
                <a:gd name="T2" fmla="*/ 36 w 36"/>
                <a:gd name="T3" fmla="*/ 9 h 17"/>
                <a:gd name="T4" fmla="*/ 33 w 36"/>
                <a:gd name="T5" fmla="*/ 0 h 17"/>
                <a:gd name="T6" fmla="*/ 0 w 36"/>
                <a:gd name="T7" fmla="*/ 4 h 17"/>
                <a:gd name="T8" fmla="*/ 0 w 36"/>
                <a:gd name="T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">
                  <a:moveTo>
                    <a:pt x="0" y="14"/>
                  </a:moveTo>
                  <a:cubicBezTo>
                    <a:pt x="0" y="14"/>
                    <a:pt x="19" y="17"/>
                    <a:pt x="36" y="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3B4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íŝliḓê">
              <a:extLst>
                <a:ext uri="{FF2B5EF4-FFF2-40B4-BE49-F238E27FC236}">
                  <a16:creationId xmlns:a16="http://schemas.microsoft.com/office/drawing/2014/main" id="{7BCBDCC6-AFDC-1648-FFFD-74A7C457DF64}"/>
                </a:ext>
              </a:extLst>
            </p:cNvPr>
            <p:cNvSpPr/>
            <p:nvPr/>
          </p:nvSpPr>
          <p:spPr bwMode="auto">
            <a:xfrm>
              <a:off x="6942138" y="4965701"/>
              <a:ext cx="82550" cy="161925"/>
            </a:xfrm>
            <a:custGeom>
              <a:avLst/>
              <a:gdLst>
                <a:gd name="T0" fmla="*/ 1 w 25"/>
                <a:gd name="T1" fmla="*/ 8 h 49"/>
                <a:gd name="T2" fmla="*/ 1 w 25"/>
                <a:gd name="T3" fmla="*/ 24 h 49"/>
                <a:gd name="T4" fmla="*/ 7 w 25"/>
                <a:gd name="T5" fmla="*/ 45 h 49"/>
                <a:gd name="T6" fmla="*/ 20 w 25"/>
                <a:gd name="T7" fmla="*/ 47 h 49"/>
                <a:gd name="T8" fmla="*/ 16 w 25"/>
                <a:gd name="T9" fmla="*/ 33 h 49"/>
                <a:gd name="T10" fmla="*/ 16 w 25"/>
                <a:gd name="T11" fmla="*/ 21 h 49"/>
                <a:gd name="T12" fmla="*/ 18 w 25"/>
                <a:gd name="T13" fmla="*/ 25 h 49"/>
                <a:gd name="T14" fmla="*/ 21 w 25"/>
                <a:gd name="T15" fmla="*/ 32 h 49"/>
                <a:gd name="T16" fmla="*/ 22 w 25"/>
                <a:gd name="T17" fmla="*/ 32 h 49"/>
                <a:gd name="T18" fmla="*/ 23 w 25"/>
                <a:gd name="T19" fmla="*/ 32 h 49"/>
                <a:gd name="T20" fmla="*/ 23 w 25"/>
                <a:gd name="T21" fmla="*/ 22 h 49"/>
                <a:gd name="T22" fmla="*/ 18 w 25"/>
                <a:gd name="T23" fmla="*/ 0 h 49"/>
                <a:gd name="T24" fmla="*/ 1 w 25"/>
                <a:gd name="T25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49">
                  <a:moveTo>
                    <a:pt x="1" y="8"/>
                  </a:moveTo>
                  <a:cubicBezTo>
                    <a:pt x="1" y="8"/>
                    <a:pt x="1" y="19"/>
                    <a:pt x="1" y="24"/>
                  </a:cubicBezTo>
                  <a:cubicBezTo>
                    <a:pt x="0" y="33"/>
                    <a:pt x="4" y="42"/>
                    <a:pt x="7" y="45"/>
                  </a:cubicBezTo>
                  <a:cubicBezTo>
                    <a:pt x="10" y="47"/>
                    <a:pt x="17" y="49"/>
                    <a:pt x="20" y="47"/>
                  </a:cubicBezTo>
                  <a:cubicBezTo>
                    <a:pt x="23" y="46"/>
                    <a:pt x="17" y="37"/>
                    <a:pt x="16" y="33"/>
                  </a:cubicBezTo>
                  <a:cubicBezTo>
                    <a:pt x="14" y="24"/>
                    <a:pt x="16" y="21"/>
                    <a:pt x="16" y="21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7"/>
                    <a:pt x="20" y="29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0"/>
                    <a:pt x="25" y="24"/>
                    <a:pt x="23" y="22"/>
                  </a:cubicBezTo>
                  <a:cubicBezTo>
                    <a:pt x="22" y="19"/>
                    <a:pt x="18" y="0"/>
                    <a:pt x="18" y="0"/>
                  </a:cubicBezTo>
                  <a:lnTo>
                    <a:pt x="1" y="8"/>
                  </a:ln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í$liḑê">
              <a:extLst>
                <a:ext uri="{FF2B5EF4-FFF2-40B4-BE49-F238E27FC236}">
                  <a16:creationId xmlns:a16="http://schemas.microsoft.com/office/drawing/2014/main" id="{A7F02D49-7AEA-5E0E-D6A6-35DC76170CEB}"/>
                </a:ext>
              </a:extLst>
            </p:cNvPr>
            <p:cNvSpPr/>
            <p:nvPr/>
          </p:nvSpPr>
          <p:spPr bwMode="auto">
            <a:xfrm>
              <a:off x="7575550" y="4867276"/>
              <a:ext cx="130175" cy="125413"/>
            </a:xfrm>
            <a:custGeom>
              <a:avLst/>
              <a:gdLst>
                <a:gd name="T0" fmla="*/ 29 w 39"/>
                <a:gd name="T1" fmla="*/ 11 h 38"/>
                <a:gd name="T2" fmla="*/ 26 w 39"/>
                <a:gd name="T3" fmla="*/ 9 h 38"/>
                <a:gd name="T4" fmla="*/ 27 w 39"/>
                <a:gd name="T5" fmla="*/ 8 h 38"/>
                <a:gd name="T6" fmla="*/ 35 w 39"/>
                <a:gd name="T7" fmla="*/ 9 h 38"/>
                <a:gd name="T8" fmla="*/ 36 w 39"/>
                <a:gd name="T9" fmla="*/ 7 h 38"/>
                <a:gd name="T10" fmla="*/ 26 w 39"/>
                <a:gd name="T11" fmla="*/ 3 h 38"/>
                <a:gd name="T12" fmla="*/ 18 w 39"/>
                <a:gd name="T13" fmla="*/ 1 h 38"/>
                <a:gd name="T14" fmla="*/ 14 w 39"/>
                <a:gd name="T15" fmla="*/ 1 h 38"/>
                <a:gd name="T16" fmla="*/ 11 w 39"/>
                <a:gd name="T17" fmla="*/ 0 h 38"/>
                <a:gd name="T18" fmla="*/ 10 w 39"/>
                <a:gd name="T19" fmla="*/ 0 h 38"/>
                <a:gd name="T20" fmla="*/ 0 w 39"/>
                <a:gd name="T21" fmla="*/ 13 h 38"/>
                <a:gd name="T22" fmla="*/ 5 w 39"/>
                <a:gd name="T23" fmla="*/ 18 h 38"/>
                <a:gd name="T24" fmla="*/ 16 w 39"/>
                <a:gd name="T25" fmla="*/ 25 h 38"/>
                <a:gd name="T26" fmla="*/ 24 w 39"/>
                <a:gd name="T27" fmla="*/ 30 h 38"/>
                <a:gd name="T28" fmla="*/ 29 w 39"/>
                <a:gd name="T29" fmla="*/ 36 h 38"/>
                <a:gd name="T30" fmla="*/ 39 w 39"/>
                <a:gd name="T31" fmla="*/ 24 h 38"/>
                <a:gd name="T32" fmla="*/ 34 w 39"/>
                <a:gd name="T33" fmla="*/ 15 h 38"/>
                <a:gd name="T34" fmla="*/ 30 w 39"/>
                <a:gd name="T35" fmla="*/ 11 h 38"/>
                <a:gd name="T36" fmla="*/ 29 w 39"/>
                <a:gd name="T37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38">
                  <a:moveTo>
                    <a:pt x="29" y="11"/>
                  </a:moveTo>
                  <a:cubicBezTo>
                    <a:pt x="28" y="10"/>
                    <a:pt x="26" y="10"/>
                    <a:pt x="26" y="9"/>
                  </a:cubicBezTo>
                  <a:cubicBezTo>
                    <a:pt x="25" y="8"/>
                    <a:pt x="26" y="8"/>
                    <a:pt x="27" y="8"/>
                  </a:cubicBezTo>
                  <a:cubicBezTo>
                    <a:pt x="30" y="8"/>
                    <a:pt x="32" y="9"/>
                    <a:pt x="35" y="9"/>
                  </a:cubicBezTo>
                  <a:cubicBezTo>
                    <a:pt x="36" y="9"/>
                    <a:pt x="37" y="8"/>
                    <a:pt x="36" y="7"/>
                  </a:cubicBezTo>
                  <a:cubicBezTo>
                    <a:pt x="34" y="5"/>
                    <a:pt x="29" y="4"/>
                    <a:pt x="26" y="3"/>
                  </a:cubicBezTo>
                  <a:cubicBezTo>
                    <a:pt x="23" y="2"/>
                    <a:pt x="20" y="1"/>
                    <a:pt x="18" y="1"/>
                  </a:cubicBezTo>
                  <a:cubicBezTo>
                    <a:pt x="17" y="1"/>
                    <a:pt x="15" y="1"/>
                    <a:pt x="14" y="1"/>
                  </a:cubicBezTo>
                  <a:cubicBezTo>
                    <a:pt x="13" y="1"/>
                    <a:pt x="11" y="1"/>
                    <a:pt x="11" y="0"/>
                  </a:cubicBezTo>
                  <a:cubicBezTo>
                    <a:pt x="10" y="0"/>
                    <a:pt x="11" y="0"/>
                    <a:pt x="1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3" y="17"/>
                    <a:pt x="5" y="18"/>
                  </a:cubicBezTo>
                  <a:cubicBezTo>
                    <a:pt x="9" y="22"/>
                    <a:pt x="11" y="23"/>
                    <a:pt x="16" y="25"/>
                  </a:cubicBezTo>
                  <a:cubicBezTo>
                    <a:pt x="19" y="26"/>
                    <a:pt x="21" y="28"/>
                    <a:pt x="24" y="30"/>
                  </a:cubicBezTo>
                  <a:cubicBezTo>
                    <a:pt x="26" y="32"/>
                    <a:pt x="26" y="35"/>
                    <a:pt x="29" y="36"/>
                  </a:cubicBezTo>
                  <a:cubicBezTo>
                    <a:pt x="33" y="38"/>
                    <a:pt x="39" y="32"/>
                    <a:pt x="39" y="24"/>
                  </a:cubicBezTo>
                  <a:cubicBezTo>
                    <a:pt x="39" y="21"/>
                    <a:pt x="37" y="17"/>
                    <a:pt x="34" y="15"/>
                  </a:cubicBezTo>
                  <a:cubicBezTo>
                    <a:pt x="33" y="13"/>
                    <a:pt x="31" y="12"/>
                    <a:pt x="30" y="11"/>
                  </a:cubicBezTo>
                  <a:cubicBezTo>
                    <a:pt x="30" y="11"/>
                    <a:pt x="29" y="11"/>
                    <a:pt x="29" y="11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íşľídè">
              <a:extLst>
                <a:ext uri="{FF2B5EF4-FFF2-40B4-BE49-F238E27FC236}">
                  <a16:creationId xmlns:a16="http://schemas.microsoft.com/office/drawing/2014/main" id="{72E641D9-C3A8-68EA-D1F7-1A775AE61816}"/>
                </a:ext>
              </a:extLst>
            </p:cNvPr>
            <p:cNvSpPr/>
            <p:nvPr/>
          </p:nvSpPr>
          <p:spPr bwMode="auto">
            <a:xfrm>
              <a:off x="6935788" y="4956176"/>
              <a:ext cx="82550" cy="52388"/>
            </a:xfrm>
            <a:custGeom>
              <a:avLst/>
              <a:gdLst>
                <a:gd name="T0" fmla="*/ 0 w 25"/>
                <a:gd name="T1" fmla="*/ 5 h 16"/>
                <a:gd name="T2" fmla="*/ 0 w 25"/>
                <a:gd name="T3" fmla="*/ 15 h 16"/>
                <a:gd name="T4" fmla="*/ 25 w 25"/>
                <a:gd name="T5" fmla="*/ 10 h 16"/>
                <a:gd name="T6" fmla="*/ 25 w 25"/>
                <a:gd name="T7" fmla="*/ 0 h 16"/>
                <a:gd name="T8" fmla="*/ 0 w 25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6">
                  <a:moveTo>
                    <a:pt x="0" y="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4" y="16"/>
                    <a:pt x="25" y="1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îSḻïďé">
              <a:extLst>
                <a:ext uri="{FF2B5EF4-FFF2-40B4-BE49-F238E27FC236}">
                  <a16:creationId xmlns:a16="http://schemas.microsoft.com/office/drawing/2014/main" id="{04F42651-08F3-B776-D3D4-49DEEEF1E8AC}"/>
                </a:ext>
              </a:extLst>
            </p:cNvPr>
            <p:cNvSpPr/>
            <p:nvPr/>
          </p:nvSpPr>
          <p:spPr bwMode="auto">
            <a:xfrm>
              <a:off x="7556500" y="4840288"/>
              <a:ext cx="66675" cy="92075"/>
            </a:xfrm>
            <a:custGeom>
              <a:avLst/>
              <a:gdLst>
                <a:gd name="T0" fmla="*/ 0 w 20"/>
                <a:gd name="T1" fmla="*/ 22 h 28"/>
                <a:gd name="T2" fmla="*/ 8 w 20"/>
                <a:gd name="T3" fmla="*/ 28 h 28"/>
                <a:gd name="T4" fmla="*/ 20 w 20"/>
                <a:gd name="T5" fmla="*/ 6 h 28"/>
                <a:gd name="T6" fmla="*/ 12 w 20"/>
                <a:gd name="T7" fmla="*/ 0 h 28"/>
                <a:gd name="T8" fmla="*/ 0 w 20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8">
                  <a:moveTo>
                    <a:pt x="0" y="22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18" y="18"/>
                    <a:pt x="20" y="6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isḷîḋe">
              <a:extLst>
                <a:ext uri="{FF2B5EF4-FFF2-40B4-BE49-F238E27FC236}">
                  <a16:creationId xmlns:a16="http://schemas.microsoft.com/office/drawing/2014/main" id="{EF7629B0-4E6D-045F-03C3-5EB6DF1A01FE}"/>
                </a:ext>
              </a:extLst>
            </p:cNvPr>
            <p:cNvSpPr/>
            <p:nvPr/>
          </p:nvSpPr>
          <p:spPr bwMode="auto">
            <a:xfrm>
              <a:off x="7156450" y="4373563"/>
              <a:ext cx="115888" cy="71438"/>
            </a:xfrm>
            <a:custGeom>
              <a:avLst/>
              <a:gdLst>
                <a:gd name="T0" fmla="*/ 0 w 35"/>
                <a:gd name="T1" fmla="*/ 5 h 22"/>
                <a:gd name="T2" fmla="*/ 2 w 35"/>
                <a:gd name="T3" fmla="*/ 7 h 22"/>
                <a:gd name="T4" fmla="*/ 33 w 35"/>
                <a:gd name="T5" fmla="*/ 22 h 22"/>
                <a:gd name="T6" fmla="*/ 35 w 35"/>
                <a:gd name="T7" fmla="*/ 12 h 22"/>
                <a:gd name="T8" fmla="*/ 0 w 35"/>
                <a:gd name="T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0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18" y="0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îŝļíḑe">
              <a:extLst>
                <a:ext uri="{FF2B5EF4-FFF2-40B4-BE49-F238E27FC236}">
                  <a16:creationId xmlns:a16="http://schemas.microsoft.com/office/drawing/2014/main" id="{6096F9C0-1B56-8F80-1F0C-36740556FE4D}"/>
                </a:ext>
              </a:extLst>
            </p:cNvPr>
            <p:cNvSpPr/>
            <p:nvPr/>
          </p:nvSpPr>
          <p:spPr bwMode="auto">
            <a:xfrm>
              <a:off x="7159625" y="4359276"/>
              <a:ext cx="109538" cy="125413"/>
            </a:xfrm>
            <a:custGeom>
              <a:avLst/>
              <a:gdLst>
                <a:gd name="T0" fmla="*/ 2 w 33"/>
                <a:gd name="T1" fmla="*/ 0 h 38"/>
                <a:gd name="T2" fmla="*/ 0 w 33"/>
                <a:gd name="T3" fmla="*/ 14 h 38"/>
                <a:gd name="T4" fmla="*/ 13 w 33"/>
                <a:gd name="T5" fmla="*/ 28 h 38"/>
                <a:gd name="T6" fmla="*/ 24 w 33"/>
                <a:gd name="T7" fmla="*/ 38 h 38"/>
                <a:gd name="T8" fmla="*/ 31 w 33"/>
                <a:gd name="T9" fmla="*/ 38 h 38"/>
                <a:gd name="T10" fmla="*/ 33 w 33"/>
                <a:gd name="T11" fmla="*/ 30 h 38"/>
                <a:gd name="T12" fmla="*/ 32 w 33"/>
                <a:gd name="T13" fmla="*/ 6 h 38"/>
                <a:gd name="T14" fmla="*/ 2 w 33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8">
                  <a:moveTo>
                    <a:pt x="2" y="0"/>
                  </a:moveTo>
                  <a:cubicBezTo>
                    <a:pt x="2" y="0"/>
                    <a:pt x="1" y="6"/>
                    <a:pt x="0" y="14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0" y="13"/>
                    <a:pt x="32" y="6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7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iṡľïḑe">
              <a:extLst>
                <a:ext uri="{FF2B5EF4-FFF2-40B4-BE49-F238E27FC236}">
                  <a16:creationId xmlns:a16="http://schemas.microsoft.com/office/drawing/2014/main" id="{0F7BE27F-6701-1B5E-EAD8-9B35382D664B}"/>
                </a:ext>
              </a:extLst>
            </p:cNvPr>
            <p:cNvSpPr/>
            <p:nvPr/>
          </p:nvSpPr>
          <p:spPr bwMode="auto">
            <a:xfrm>
              <a:off x="7315200" y="4441826"/>
              <a:ext cx="296863" cy="481013"/>
            </a:xfrm>
            <a:custGeom>
              <a:avLst/>
              <a:gdLst>
                <a:gd name="T0" fmla="*/ 7 w 90"/>
                <a:gd name="T1" fmla="*/ 0 h 146"/>
                <a:gd name="T2" fmla="*/ 34 w 90"/>
                <a:gd name="T3" fmla="*/ 78 h 146"/>
                <a:gd name="T4" fmla="*/ 90 w 90"/>
                <a:gd name="T5" fmla="*/ 122 h 146"/>
                <a:gd name="T6" fmla="*/ 75 w 90"/>
                <a:gd name="T7" fmla="*/ 146 h 146"/>
                <a:gd name="T8" fmla="*/ 17 w 90"/>
                <a:gd name="T9" fmla="*/ 105 h 146"/>
                <a:gd name="T10" fmla="*/ 8 w 90"/>
                <a:gd name="T11" fmla="*/ 89 h 146"/>
                <a:gd name="T12" fmla="*/ 0 w 90"/>
                <a:gd name="T13" fmla="*/ 25 h 146"/>
                <a:gd name="T14" fmla="*/ 7 w 90"/>
                <a:gd name="T1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146">
                  <a:moveTo>
                    <a:pt x="7" y="0"/>
                  </a:moveTo>
                  <a:cubicBezTo>
                    <a:pt x="7" y="0"/>
                    <a:pt x="27" y="62"/>
                    <a:pt x="34" y="78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0" y="122"/>
                    <a:pt x="89" y="137"/>
                    <a:pt x="75" y="146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ïşļîḍé">
              <a:extLst>
                <a:ext uri="{FF2B5EF4-FFF2-40B4-BE49-F238E27FC236}">
                  <a16:creationId xmlns:a16="http://schemas.microsoft.com/office/drawing/2014/main" id="{D41CFA4D-64DF-4DA2-EFD5-944B7A346FF4}"/>
                </a:ext>
              </a:extLst>
            </p:cNvPr>
            <p:cNvSpPr/>
            <p:nvPr/>
          </p:nvSpPr>
          <p:spPr bwMode="auto">
            <a:xfrm>
              <a:off x="7127875" y="4408488"/>
              <a:ext cx="187325" cy="511175"/>
            </a:xfrm>
            <a:custGeom>
              <a:avLst/>
              <a:gdLst>
                <a:gd name="T0" fmla="*/ 19 w 57"/>
                <a:gd name="T1" fmla="*/ 151 h 155"/>
                <a:gd name="T2" fmla="*/ 52 w 57"/>
                <a:gd name="T3" fmla="*/ 147 h 155"/>
                <a:gd name="T4" fmla="*/ 57 w 57"/>
                <a:gd name="T5" fmla="*/ 10 h 155"/>
                <a:gd name="T6" fmla="*/ 41 w 57"/>
                <a:gd name="T7" fmla="*/ 13 h 155"/>
                <a:gd name="T8" fmla="*/ 25 w 57"/>
                <a:gd name="T9" fmla="*/ 10 h 155"/>
                <a:gd name="T10" fmla="*/ 6 w 57"/>
                <a:gd name="T11" fmla="*/ 0 h 155"/>
                <a:gd name="T12" fmla="*/ 0 w 57"/>
                <a:gd name="T13" fmla="*/ 10 h 155"/>
                <a:gd name="T14" fmla="*/ 9 w 57"/>
                <a:gd name="T15" fmla="*/ 115 h 155"/>
                <a:gd name="T16" fmla="*/ 19 w 57"/>
                <a:gd name="T17" fmla="*/ 1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55">
                  <a:moveTo>
                    <a:pt x="19" y="151"/>
                  </a:moveTo>
                  <a:cubicBezTo>
                    <a:pt x="19" y="151"/>
                    <a:pt x="33" y="155"/>
                    <a:pt x="52" y="147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" y="115"/>
                    <a:pt x="9" y="115"/>
                    <a:pt x="9" y="115"/>
                  </a:cubicBezTo>
                  <a:lnTo>
                    <a:pt x="19" y="151"/>
                  </a:lnTo>
                  <a:close/>
                </a:path>
              </a:pathLst>
            </a:custGeom>
            <a:solidFill>
              <a:srgbClr val="40A6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ïşḷîdè">
              <a:extLst>
                <a:ext uri="{FF2B5EF4-FFF2-40B4-BE49-F238E27FC236}">
                  <a16:creationId xmlns:a16="http://schemas.microsoft.com/office/drawing/2014/main" id="{0B45A93B-CBD8-6DB5-60C5-D249917D8636}"/>
                </a:ext>
              </a:extLst>
            </p:cNvPr>
            <p:cNvSpPr/>
            <p:nvPr/>
          </p:nvSpPr>
          <p:spPr bwMode="auto">
            <a:xfrm>
              <a:off x="7272338" y="4419601"/>
              <a:ext cx="79375" cy="552450"/>
            </a:xfrm>
            <a:custGeom>
              <a:avLst/>
              <a:gdLst>
                <a:gd name="T0" fmla="*/ 3 w 24"/>
                <a:gd name="T1" fmla="*/ 28 h 168"/>
                <a:gd name="T2" fmla="*/ 5 w 24"/>
                <a:gd name="T3" fmla="*/ 168 h 168"/>
                <a:gd name="T4" fmla="*/ 18 w 24"/>
                <a:gd name="T5" fmla="*/ 162 h 168"/>
                <a:gd name="T6" fmla="*/ 20 w 24"/>
                <a:gd name="T7" fmla="*/ 7 h 168"/>
                <a:gd name="T8" fmla="*/ 0 w 24"/>
                <a:gd name="T9" fmla="*/ 0 h 168"/>
                <a:gd name="T10" fmla="*/ 1 w 24"/>
                <a:gd name="T11" fmla="*/ 6 h 168"/>
                <a:gd name="T12" fmla="*/ 3 w 24"/>
                <a:gd name="T13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8">
                  <a:moveTo>
                    <a:pt x="3" y="28"/>
                  </a:moveTo>
                  <a:cubicBezTo>
                    <a:pt x="3" y="28"/>
                    <a:pt x="7" y="94"/>
                    <a:pt x="5" y="168"/>
                  </a:cubicBezTo>
                  <a:cubicBezTo>
                    <a:pt x="5" y="168"/>
                    <a:pt x="12" y="166"/>
                    <a:pt x="18" y="162"/>
                  </a:cubicBezTo>
                  <a:cubicBezTo>
                    <a:pt x="18" y="162"/>
                    <a:pt x="24" y="69"/>
                    <a:pt x="2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1" y="6"/>
                    <a:pt x="1" y="6"/>
                  </a:cubicBezTo>
                  <a:lnTo>
                    <a:pt x="3" y="28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iṡḷîḓé">
              <a:extLst>
                <a:ext uri="{FF2B5EF4-FFF2-40B4-BE49-F238E27FC236}">
                  <a16:creationId xmlns:a16="http://schemas.microsoft.com/office/drawing/2014/main" id="{ED2EF0FB-378A-94FE-118F-F09922657870}"/>
                </a:ext>
              </a:extLst>
            </p:cNvPr>
            <p:cNvSpPr/>
            <p:nvPr/>
          </p:nvSpPr>
          <p:spPr bwMode="auto">
            <a:xfrm>
              <a:off x="7143750" y="4389438"/>
              <a:ext cx="98425" cy="95250"/>
            </a:xfrm>
            <a:custGeom>
              <a:avLst/>
              <a:gdLst>
                <a:gd name="T0" fmla="*/ 8 w 62"/>
                <a:gd name="T1" fmla="*/ 0 h 60"/>
                <a:gd name="T2" fmla="*/ 0 w 62"/>
                <a:gd name="T3" fmla="*/ 15 h 60"/>
                <a:gd name="T4" fmla="*/ 44 w 62"/>
                <a:gd name="T5" fmla="*/ 60 h 60"/>
                <a:gd name="T6" fmla="*/ 62 w 62"/>
                <a:gd name="T7" fmla="*/ 37 h 60"/>
                <a:gd name="T8" fmla="*/ 8 w 6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0">
                  <a:moveTo>
                    <a:pt x="8" y="0"/>
                  </a:moveTo>
                  <a:lnTo>
                    <a:pt x="0" y="15"/>
                  </a:lnTo>
                  <a:lnTo>
                    <a:pt x="44" y="60"/>
                  </a:lnTo>
                  <a:lnTo>
                    <a:pt x="62" y="3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EC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išḻiḍê">
              <a:extLst>
                <a:ext uri="{FF2B5EF4-FFF2-40B4-BE49-F238E27FC236}">
                  <a16:creationId xmlns:a16="http://schemas.microsoft.com/office/drawing/2014/main" id="{6F6CD26E-1038-B4DC-81E2-DB6BDDC909E8}"/>
                </a:ext>
              </a:extLst>
            </p:cNvPr>
            <p:cNvSpPr/>
            <p:nvPr/>
          </p:nvSpPr>
          <p:spPr bwMode="auto">
            <a:xfrm>
              <a:off x="7011988" y="4413251"/>
              <a:ext cx="207963" cy="576263"/>
            </a:xfrm>
            <a:custGeom>
              <a:avLst/>
              <a:gdLst>
                <a:gd name="T0" fmla="*/ 0 w 63"/>
                <a:gd name="T1" fmla="*/ 21 h 175"/>
                <a:gd name="T2" fmla="*/ 40 w 63"/>
                <a:gd name="T3" fmla="*/ 0 h 175"/>
                <a:gd name="T4" fmla="*/ 57 w 63"/>
                <a:gd name="T5" fmla="*/ 175 h 175"/>
                <a:gd name="T6" fmla="*/ 12 w 63"/>
                <a:gd name="T7" fmla="*/ 165 h 175"/>
                <a:gd name="T8" fmla="*/ 0 w 63"/>
                <a:gd name="T9" fmla="*/ 2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75">
                  <a:moveTo>
                    <a:pt x="0" y="21"/>
                  </a:moveTo>
                  <a:cubicBezTo>
                    <a:pt x="0" y="21"/>
                    <a:pt x="10" y="11"/>
                    <a:pt x="40" y="0"/>
                  </a:cubicBezTo>
                  <a:cubicBezTo>
                    <a:pt x="40" y="0"/>
                    <a:pt x="63" y="37"/>
                    <a:pt x="57" y="175"/>
                  </a:cubicBezTo>
                  <a:cubicBezTo>
                    <a:pt x="57" y="175"/>
                    <a:pt x="18" y="169"/>
                    <a:pt x="12" y="165"/>
                  </a:cubicBezTo>
                  <a:cubicBezTo>
                    <a:pt x="12" y="165"/>
                    <a:pt x="15" y="55"/>
                    <a:pt x="0" y="21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išľíḍé">
              <a:extLst>
                <a:ext uri="{FF2B5EF4-FFF2-40B4-BE49-F238E27FC236}">
                  <a16:creationId xmlns:a16="http://schemas.microsoft.com/office/drawing/2014/main" id="{465C50A2-02CE-FD33-CA5D-895819A62308}"/>
                </a:ext>
              </a:extLst>
            </p:cNvPr>
            <p:cNvSpPr/>
            <p:nvPr/>
          </p:nvSpPr>
          <p:spPr bwMode="auto">
            <a:xfrm>
              <a:off x="7131050" y="4138613"/>
              <a:ext cx="193675" cy="274638"/>
            </a:xfrm>
            <a:custGeom>
              <a:avLst/>
              <a:gdLst>
                <a:gd name="T0" fmla="*/ 4 w 59"/>
                <a:gd name="T1" fmla="*/ 55 h 83"/>
                <a:gd name="T2" fmla="*/ 30 w 59"/>
                <a:gd name="T3" fmla="*/ 82 h 83"/>
                <a:gd name="T4" fmla="*/ 57 w 59"/>
                <a:gd name="T5" fmla="*/ 33 h 83"/>
                <a:gd name="T6" fmla="*/ 20 w 59"/>
                <a:gd name="T7" fmla="*/ 10 h 83"/>
                <a:gd name="T8" fmla="*/ 4 w 59"/>
                <a:gd name="T9" fmla="*/ 5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3">
                  <a:moveTo>
                    <a:pt x="4" y="55"/>
                  </a:moveTo>
                  <a:cubicBezTo>
                    <a:pt x="4" y="55"/>
                    <a:pt x="7" y="80"/>
                    <a:pt x="30" y="82"/>
                  </a:cubicBezTo>
                  <a:cubicBezTo>
                    <a:pt x="56" y="83"/>
                    <a:pt x="59" y="50"/>
                    <a:pt x="57" y="33"/>
                  </a:cubicBezTo>
                  <a:cubicBezTo>
                    <a:pt x="55" y="18"/>
                    <a:pt x="39" y="0"/>
                    <a:pt x="20" y="10"/>
                  </a:cubicBezTo>
                  <a:cubicBezTo>
                    <a:pt x="6" y="17"/>
                    <a:pt x="0" y="33"/>
                    <a:pt x="4" y="55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ṣľïdê">
              <a:extLst>
                <a:ext uri="{FF2B5EF4-FFF2-40B4-BE49-F238E27FC236}">
                  <a16:creationId xmlns:a16="http://schemas.microsoft.com/office/drawing/2014/main" id="{05A58F53-FD24-5C36-76EF-8B7D8D1BD4A9}"/>
                </a:ext>
              </a:extLst>
            </p:cNvPr>
            <p:cNvSpPr/>
            <p:nvPr/>
          </p:nvSpPr>
          <p:spPr bwMode="auto">
            <a:xfrm>
              <a:off x="7107238" y="4135438"/>
              <a:ext cx="228600" cy="234950"/>
            </a:xfrm>
            <a:custGeom>
              <a:avLst/>
              <a:gdLst>
                <a:gd name="T0" fmla="*/ 35 w 69"/>
                <a:gd name="T1" fmla="*/ 4 h 71"/>
                <a:gd name="T2" fmla="*/ 6 w 69"/>
                <a:gd name="T3" fmla="*/ 31 h 71"/>
                <a:gd name="T4" fmla="*/ 17 w 69"/>
                <a:gd name="T5" fmla="*/ 71 h 71"/>
                <a:gd name="T6" fmla="*/ 18 w 69"/>
                <a:gd name="T7" fmla="*/ 59 h 71"/>
                <a:gd name="T8" fmla="*/ 16 w 69"/>
                <a:gd name="T9" fmla="*/ 48 h 71"/>
                <a:gd name="T10" fmla="*/ 22 w 69"/>
                <a:gd name="T11" fmla="*/ 41 h 71"/>
                <a:gd name="T12" fmla="*/ 23 w 69"/>
                <a:gd name="T13" fmla="*/ 43 h 71"/>
                <a:gd name="T14" fmla="*/ 27 w 69"/>
                <a:gd name="T15" fmla="*/ 42 h 71"/>
                <a:gd name="T16" fmla="*/ 28 w 69"/>
                <a:gd name="T17" fmla="*/ 34 h 71"/>
                <a:gd name="T18" fmla="*/ 65 w 69"/>
                <a:gd name="T19" fmla="*/ 42 h 71"/>
                <a:gd name="T20" fmla="*/ 69 w 69"/>
                <a:gd name="T21" fmla="*/ 36 h 71"/>
                <a:gd name="T22" fmla="*/ 35 w 69"/>
                <a:gd name="T23" fmla="*/ 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71">
                  <a:moveTo>
                    <a:pt x="35" y="4"/>
                  </a:moveTo>
                  <a:cubicBezTo>
                    <a:pt x="35" y="4"/>
                    <a:pt x="13" y="3"/>
                    <a:pt x="6" y="31"/>
                  </a:cubicBezTo>
                  <a:cubicBezTo>
                    <a:pt x="6" y="31"/>
                    <a:pt x="0" y="54"/>
                    <a:pt x="17" y="71"/>
                  </a:cubicBezTo>
                  <a:cubicBezTo>
                    <a:pt x="17" y="71"/>
                    <a:pt x="17" y="61"/>
                    <a:pt x="18" y="59"/>
                  </a:cubicBezTo>
                  <a:cubicBezTo>
                    <a:pt x="20" y="58"/>
                    <a:pt x="15" y="52"/>
                    <a:pt x="16" y="48"/>
                  </a:cubicBezTo>
                  <a:cubicBezTo>
                    <a:pt x="17" y="44"/>
                    <a:pt x="18" y="38"/>
                    <a:pt x="22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4"/>
                    <a:pt x="27" y="44"/>
                    <a:pt x="27" y="42"/>
                  </a:cubicBezTo>
                  <a:cubicBezTo>
                    <a:pt x="27" y="39"/>
                    <a:pt x="27" y="36"/>
                    <a:pt x="28" y="34"/>
                  </a:cubicBezTo>
                  <a:cubicBezTo>
                    <a:pt x="32" y="30"/>
                    <a:pt x="47" y="44"/>
                    <a:pt x="65" y="42"/>
                  </a:cubicBezTo>
                  <a:cubicBezTo>
                    <a:pt x="65" y="42"/>
                    <a:pt x="69" y="42"/>
                    <a:pt x="69" y="36"/>
                  </a:cubicBezTo>
                  <a:cubicBezTo>
                    <a:pt x="69" y="36"/>
                    <a:pt x="66" y="0"/>
                    <a:pt x="35" y="4"/>
                  </a:cubicBez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iṥḷïḓe">
              <a:extLst>
                <a:ext uri="{FF2B5EF4-FFF2-40B4-BE49-F238E27FC236}">
                  <a16:creationId xmlns:a16="http://schemas.microsoft.com/office/drawing/2014/main" id="{A4E9805E-7C88-D3A0-DEED-D787D2C47116}"/>
                </a:ext>
              </a:extLst>
            </p:cNvPr>
            <p:cNvSpPr/>
            <p:nvPr/>
          </p:nvSpPr>
          <p:spPr bwMode="auto">
            <a:xfrm>
              <a:off x="7242175" y="4413251"/>
              <a:ext cx="36513" cy="68263"/>
            </a:xfrm>
            <a:custGeom>
              <a:avLst/>
              <a:gdLst>
                <a:gd name="T0" fmla="*/ 0 w 23"/>
                <a:gd name="T1" fmla="*/ 22 h 43"/>
                <a:gd name="T2" fmla="*/ 23 w 23"/>
                <a:gd name="T3" fmla="*/ 43 h 43"/>
                <a:gd name="T4" fmla="*/ 19 w 23"/>
                <a:gd name="T5" fmla="*/ 0 h 43"/>
                <a:gd name="T6" fmla="*/ 0 w 23"/>
                <a:gd name="T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3">
                  <a:moveTo>
                    <a:pt x="0" y="22"/>
                  </a:moveTo>
                  <a:lnTo>
                    <a:pt x="23" y="43"/>
                  </a:lnTo>
                  <a:lnTo>
                    <a:pt x="19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6EC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í$ḷíḋe">
              <a:extLst>
                <a:ext uri="{FF2B5EF4-FFF2-40B4-BE49-F238E27FC236}">
                  <a16:creationId xmlns:a16="http://schemas.microsoft.com/office/drawing/2014/main" id="{DD446479-47E7-C81B-C06E-702CF3094501}"/>
                </a:ext>
              </a:extLst>
            </p:cNvPr>
            <p:cNvSpPr/>
            <p:nvPr/>
          </p:nvSpPr>
          <p:spPr bwMode="auto">
            <a:xfrm>
              <a:off x="7219950" y="4448176"/>
              <a:ext cx="49213" cy="46038"/>
            </a:xfrm>
            <a:custGeom>
              <a:avLst/>
              <a:gdLst>
                <a:gd name="T0" fmla="*/ 14 w 31"/>
                <a:gd name="T1" fmla="*/ 0 h 29"/>
                <a:gd name="T2" fmla="*/ 31 w 31"/>
                <a:gd name="T3" fmla="*/ 15 h 29"/>
                <a:gd name="T4" fmla="*/ 25 w 31"/>
                <a:gd name="T5" fmla="*/ 27 h 29"/>
                <a:gd name="T6" fmla="*/ 10 w 31"/>
                <a:gd name="T7" fmla="*/ 29 h 29"/>
                <a:gd name="T8" fmla="*/ 0 w 31"/>
                <a:gd name="T9" fmla="*/ 19 h 29"/>
                <a:gd name="T10" fmla="*/ 14 w 31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9">
                  <a:moveTo>
                    <a:pt x="14" y="0"/>
                  </a:moveTo>
                  <a:lnTo>
                    <a:pt x="31" y="15"/>
                  </a:lnTo>
                  <a:lnTo>
                    <a:pt x="25" y="27"/>
                  </a:lnTo>
                  <a:lnTo>
                    <a:pt x="10" y="29"/>
                  </a:lnTo>
                  <a:lnTo>
                    <a:pt x="0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iṩļïḓé">
              <a:extLst>
                <a:ext uri="{FF2B5EF4-FFF2-40B4-BE49-F238E27FC236}">
                  <a16:creationId xmlns:a16="http://schemas.microsoft.com/office/drawing/2014/main" id="{842857E7-3B0D-9223-1E20-24193F1443CB}"/>
                </a:ext>
              </a:extLst>
            </p:cNvPr>
            <p:cNvSpPr/>
            <p:nvPr/>
          </p:nvSpPr>
          <p:spPr bwMode="auto">
            <a:xfrm>
              <a:off x="7229475" y="4491038"/>
              <a:ext cx="49213" cy="346075"/>
            </a:xfrm>
            <a:custGeom>
              <a:avLst/>
              <a:gdLst>
                <a:gd name="T0" fmla="*/ 19 w 31"/>
                <a:gd name="T1" fmla="*/ 0 h 218"/>
                <a:gd name="T2" fmla="*/ 31 w 31"/>
                <a:gd name="T3" fmla="*/ 189 h 218"/>
                <a:gd name="T4" fmla="*/ 17 w 31"/>
                <a:gd name="T5" fmla="*/ 218 h 218"/>
                <a:gd name="T6" fmla="*/ 0 w 31"/>
                <a:gd name="T7" fmla="*/ 191 h 218"/>
                <a:gd name="T8" fmla="*/ 4 w 31"/>
                <a:gd name="T9" fmla="*/ 2 h 218"/>
                <a:gd name="T10" fmla="*/ 19 w 31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18">
                  <a:moveTo>
                    <a:pt x="19" y="0"/>
                  </a:moveTo>
                  <a:lnTo>
                    <a:pt x="31" y="189"/>
                  </a:lnTo>
                  <a:lnTo>
                    <a:pt x="17" y="218"/>
                  </a:lnTo>
                  <a:lnTo>
                    <a:pt x="0" y="191"/>
                  </a:lnTo>
                  <a:lnTo>
                    <a:pt x="4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iṧļîḑé">
              <a:extLst>
                <a:ext uri="{FF2B5EF4-FFF2-40B4-BE49-F238E27FC236}">
                  <a16:creationId xmlns:a16="http://schemas.microsoft.com/office/drawing/2014/main" id="{7C020866-3AEA-C039-FA23-9734A646F9EF}"/>
                </a:ext>
              </a:extLst>
            </p:cNvPr>
            <p:cNvSpPr/>
            <p:nvPr/>
          </p:nvSpPr>
          <p:spPr bwMode="auto">
            <a:xfrm>
              <a:off x="7199313" y="5321301"/>
              <a:ext cx="23813" cy="231775"/>
            </a:xfrm>
            <a:custGeom>
              <a:avLst/>
              <a:gdLst>
                <a:gd name="T0" fmla="*/ 11 w 15"/>
                <a:gd name="T1" fmla="*/ 5 h 146"/>
                <a:gd name="T2" fmla="*/ 0 w 15"/>
                <a:gd name="T3" fmla="*/ 146 h 146"/>
                <a:gd name="T4" fmla="*/ 15 w 15"/>
                <a:gd name="T5" fmla="*/ 129 h 146"/>
                <a:gd name="T6" fmla="*/ 15 w 15"/>
                <a:gd name="T7" fmla="*/ 0 h 146"/>
                <a:gd name="T8" fmla="*/ 11 w 15"/>
                <a:gd name="T9" fmla="*/ 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6">
                  <a:moveTo>
                    <a:pt x="11" y="5"/>
                  </a:moveTo>
                  <a:lnTo>
                    <a:pt x="0" y="146"/>
                  </a:lnTo>
                  <a:lnTo>
                    <a:pt x="15" y="129"/>
                  </a:lnTo>
                  <a:lnTo>
                    <a:pt x="15" y="0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3B4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íṡļiḑè">
              <a:extLst>
                <a:ext uri="{FF2B5EF4-FFF2-40B4-BE49-F238E27FC236}">
                  <a16:creationId xmlns:a16="http://schemas.microsoft.com/office/drawing/2014/main" id="{942162F0-6275-B6A3-72F2-14713415AD22}"/>
                </a:ext>
              </a:extLst>
            </p:cNvPr>
            <p:cNvSpPr/>
            <p:nvPr/>
          </p:nvSpPr>
          <p:spPr bwMode="auto">
            <a:xfrm>
              <a:off x="7048500" y="4594226"/>
              <a:ext cx="46038" cy="153988"/>
            </a:xfrm>
            <a:custGeom>
              <a:avLst/>
              <a:gdLst>
                <a:gd name="T0" fmla="*/ 29 w 29"/>
                <a:gd name="T1" fmla="*/ 0 h 97"/>
                <a:gd name="T2" fmla="*/ 2 w 29"/>
                <a:gd name="T3" fmla="*/ 97 h 97"/>
                <a:gd name="T4" fmla="*/ 0 w 29"/>
                <a:gd name="T5" fmla="*/ 56 h 97"/>
                <a:gd name="T6" fmla="*/ 29 w 29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97">
                  <a:moveTo>
                    <a:pt x="29" y="0"/>
                  </a:moveTo>
                  <a:lnTo>
                    <a:pt x="2" y="97"/>
                  </a:lnTo>
                  <a:lnTo>
                    <a:pt x="0" y="5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C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ïṩľïḑè">
              <a:extLst>
                <a:ext uri="{FF2B5EF4-FFF2-40B4-BE49-F238E27FC236}">
                  <a16:creationId xmlns:a16="http://schemas.microsoft.com/office/drawing/2014/main" id="{630D5D1B-B6A2-75EC-415A-44A8758A2E7D}"/>
                </a:ext>
              </a:extLst>
            </p:cNvPr>
            <p:cNvSpPr/>
            <p:nvPr/>
          </p:nvSpPr>
          <p:spPr bwMode="auto">
            <a:xfrm>
              <a:off x="6932613" y="4408488"/>
              <a:ext cx="161925" cy="581025"/>
            </a:xfrm>
            <a:custGeom>
              <a:avLst/>
              <a:gdLst>
                <a:gd name="T0" fmla="*/ 22 w 49"/>
                <a:gd name="T1" fmla="*/ 24 h 176"/>
                <a:gd name="T2" fmla="*/ 0 w 49"/>
                <a:gd name="T3" fmla="*/ 107 h 176"/>
                <a:gd name="T4" fmla="*/ 0 w 49"/>
                <a:gd name="T5" fmla="*/ 176 h 176"/>
                <a:gd name="T6" fmla="*/ 26 w 49"/>
                <a:gd name="T7" fmla="*/ 170 h 176"/>
                <a:gd name="T8" fmla="*/ 49 w 49"/>
                <a:gd name="T9" fmla="*/ 56 h 176"/>
                <a:gd name="T10" fmla="*/ 22 w 49"/>
                <a:gd name="T11" fmla="*/ 2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76">
                  <a:moveTo>
                    <a:pt x="22" y="24"/>
                  </a:moveTo>
                  <a:cubicBezTo>
                    <a:pt x="22" y="24"/>
                    <a:pt x="3" y="76"/>
                    <a:pt x="0" y="107"/>
                  </a:cubicBezTo>
                  <a:cubicBezTo>
                    <a:pt x="0" y="107"/>
                    <a:pt x="0" y="154"/>
                    <a:pt x="0" y="176"/>
                  </a:cubicBezTo>
                  <a:cubicBezTo>
                    <a:pt x="0" y="176"/>
                    <a:pt x="15" y="176"/>
                    <a:pt x="26" y="170"/>
                  </a:cubicBezTo>
                  <a:cubicBezTo>
                    <a:pt x="26" y="170"/>
                    <a:pt x="23" y="99"/>
                    <a:pt x="49" y="56"/>
                  </a:cubicBezTo>
                  <a:cubicBezTo>
                    <a:pt x="49" y="56"/>
                    <a:pt x="42" y="0"/>
                    <a:pt x="22" y="24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ïs1ïḓe">
              <a:extLst>
                <a:ext uri="{FF2B5EF4-FFF2-40B4-BE49-F238E27FC236}">
                  <a16:creationId xmlns:a16="http://schemas.microsoft.com/office/drawing/2014/main" id="{8C07A2A2-13FD-8E87-CE3E-0425B6AC4D6B}"/>
                </a:ext>
              </a:extLst>
            </p:cNvPr>
            <p:cNvSpPr/>
            <p:nvPr/>
          </p:nvSpPr>
          <p:spPr bwMode="auto">
            <a:xfrm>
              <a:off x="7204075" y="4279901"/>
              <a:ext cx="163513" cy="96838"/>
            </a:xfrm>
            <a:custGeom>
              <a:avLst/>
              <a:gdLst>
                <a:gd name="T0" fmla="*/ 4 w 50"/>
                <a:gd name="T1" fmla="*/ 3 h 29"/>
                <a:gd name="T2" fmla="*/ 35 w 50"/>
                <a:gd name="T3" fmla="*/ 0 h 29"/>
                <a:gd name="T4" fmla="*/ 37 w 50"/>
                <a:gd name="T5" fmla="*/ 0 h 29"/>
                <a:gd name="T6" fmla="*/ 50 w 50"/>
                <a:gd name="T7" fmla="*/ 7 h 29"/>
                <a:gd name="T8" fmla="*/ 13 w 50"/>
                <a:gd name="T9" fmla="*/ 29 h 29"/>
                <a:gd name="T10" fmla="*/ 0 w 50"/>
                <a:gd name="T11" fmla="*/ 22 h 29"/>
                <a:gd name="T12" fmla="*/ 0 w 50"/>
                <a:gd name="T13" fmla="*/ 19 h 29"/>
                <a:gd name="T14" fmla="*/ 2 w 50"/>
                <a:gd name="T15" fmla="*/ 4 h 29"/>
                <a:gd name="T16" fmla="*/ 4 w 50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9">
                  <a:moveTo>
                    <a:pt x="4" y="3"/>
                  </a:moveTo>
                  <a:cubicBezTo>
                    <a:pt x="23" y="6"/>
                    <a:pt x="32" y="3"/>
                    <a:pt x="35" y="0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iṧļíḋê">
              <a:extLst>
                <a:ext uri="{FF2B5EF4-FFF2-40B4-BE49-F238E27FC236}">
                  <a16:creationId xmlns:a16="http://schemas.microsoft.com/office/drawing/2014/main" id="{C1B10833-D1C7-64E1-85F6-682A5487201D}"/>
                </a:ext>
              </a:extLst>
            </p:cNvPr>
            <p:cNvSpPr/>
            <p:nvPr/>
          </p:nvSpPr>
          <p:spPr bwMode="auto">
            <a:xfrm>
              <a:off x="7242175" y="4303713"/>
              <a:ext cx="125413" cy="76200"/>
            </a:xfrm>
            <a:custGeom>
              <a:avLst/>
              <a:gdLst>
                <a:gd name="T0" fmla="*/ 4 w 38"/>
                <a:gd name="T1" fmla="*/ 3 h 23"/>
                <a:gd name="T2" fmla="*/ 36 w 38"/>
                <a:gd name="T3" fmla="*/ 0 h 23"/>
                <a:gd name="T4" fmla="*/ 38 w 38"/>
                <a:gd name="T5" fmla="*/ 1 h 23"/>
                <a:gd name="T6" fmla="*/ 36 w 38"/>
                <a:gd name="T7" fmla="*/ 17 h 23"/>
                <a:gd name="T8" fmla="*/ 34 w 38"/>
                <a:gd name="T9" fmla="*/ 19 h 23"/>
                <a:gd name="T10" fmla="*/ 2 w 38"/>
                <a:gd name="T11" fmla="*/ 22 h 23"/>
                <a:gd name="T12" fmla="*/ 0 w 38"/>
                <a:gd name="T13" fmla="*/ 21 h 23"/>
                <a:gd name="T14" fmla="*/ 2 w 38"/>
                <a:gd name="T15" fmla="*/ 5 h 23"/>
                <a:gd name="T16" fmla="*/ 4 w 38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4" y="3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1"/>
                    <a:pt x="38" y="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5" y="18"/>
                    <a:pt x="34" y="19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iSḻïḑe">
              <a:extLst>
                <a:ext uri="{FF2B5EF4-FFF2-40B4-BE49-F238E27FC236}">
                  <a16:creationId xmlns:a16="http://schemas.microsoft.com/office/drawing/2014/main" id="{8F9912DD-9F68-5247-0285-998B53B700ED}"/>
                </a:ext>
              </a:extLst>
            </p:cNvPr>
            <p:cNvSpPr/>
            <p:nvPr/>
          </p:nvSpPr>
          <p:spPr bwMode="auto">
            <a:xfrm>
              <a:off x="7121525" y="4224338"/>
              <a:ext cx="88900" cy="95250"/>
            </a:xfrm>
            <a:custGeom>
              <a:avLst/>
              <a:gdLst>
                <a:gd name="T0" fmla="*/ 27 w 27"/>
                <a:gd name="T1" fmla="*/ 23 h 29"/>
                <a:gd name="T2" fmla="*/ 3 w 27"/>
                <a:gd name="T3" fmla="*/ 0 h 29"/>
                <a:gd name="T4" fmla="*/ 1 w 27"/>
                <a:gd name="T5" fmla="*/ 7 h 29"/>
                <a:gd name="T6" fmla="*/ 26 w 27"/>
                <a:gd name="T7" fmla="*/ 29 h 29"/>
                <a:gd name="T8" fmla="*/ 27 w 27"/>
                <a:gd name="T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27" y="23"/>
                  </a:moveTo>
                  <a:cubicBezTo>
                    <a:pt x="27" y="23"/>
                    <a:pt x="10" y="13"/>
                    <a:pt x="3" y="0"/>
                  </a:cubicBezTo>
                  <a:cubicBezTo>
                    <a:pt x="3" y="0"/>
                    <a:pt x="0" y="2"/>
                    <a:pt x="1" y="7"/>
                  </a:cubicBezTo>
                  <a:cubicBezTo>
                    <a:pt x="1" y="7"/>
                    <a:pt x="11" y="22"/>
                    <a:pt x="26" y="29"/>
                  </a:cubicBezTo>
                  <a:lnTo>
                    <a:pt x="27" y="23"/>
                  </a:lnTo>
                  <a:close/>
                </a:path>
              </a:pathLst>
            </a:custGeom>
            <a:solidFill>
              <a:srgbClr val="734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íṡḻiḓè">
              <a:extLst>
                <a:ext uri="{FF2B5EF4-FFF2-40B4-BE49-F238E27FC236}">
                  <a16:creationId xmlns:a16="http://schemas.microsoft.com/office/drawing/2014/main" id="{211CCCF0-EAD0-2349-5544-B48A1E581DA1}"/>
                </a:ext>
              </a:extLst>
            </p:cNvPr>
            <p:cNvSpPr/>
            <p:nvPr/>
          </p:nvSpPr>
          <p:spPr bwMode="auto">
            <a:xfrm>
              <a:off x="4824413" y="2027238"/>
              <a:ext cx="141288" cy="174625"/>
            </a:xfrm>
            <a:custGeom>
              <a:avLst/>
              <a:gdLst>
                <a:gd name="T0" fmla="*/ 4 w 43"/>
                <a:gd name="T1" fmla="*/ 34 h 53"/>
                <a:gd name="T2" fmla="*/ 28 w 43"/>
                <a:gd name="T3" fmla="*/ 0 h 53"/>
                <a:gd name="T4" fmla="*/ 40 w 43"/>
                <a:gd name="T5" fmla="*/ 13 h 53"/>
                <a:gd name="T6" fmla="*/ 31 w 43"/>
                <a:gd name="T7" fmla="*/ 26 h 53"/>
                <a:gd name="T8" fmla="*/ 35 w 43"/>
                <a:gd name="T9" fmla="*/ 31 h 53"/>
                <a:gd name="T10" fmla="*/ 14 w 43"/>
                <a:gd name="T11" fmla="*/ 48 h 53"/>
                <a:gd name="T12" fmla="*/ 12 w 43"/>
                <a:gd name="T13" fmla="*/ 53 h 53"/>
                <a:gd name="T14" fmla="*/ 0 w 43"/>
                <a:gd name="T15" fmla="*/ 45 h 53"/>
                <a:gd name="T16" fmla="*/ 4 w 43"/>
                <a:gd name="T17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3">
                  <a:moveTo>
                    <a:pt x="4" y="34"/>
                  </a:moveTo>
                  <a:cubicBezTo>
                    <a:pt x="4" y="34"/>
                    <a:pt x="12" y="5"/>
                    <a:pt x="28" y="0"/>
                  </a:cubicBezTo>
                  <a:cubicBezTo>
                    <a:pt x="28" y="0"/>
                    <a:pt x="43" y="0"/>
                    <a:pt x="40" y="13"/>
                  </a:cubicBezTo>
                  <a:cubicBezTo>
                    <a:pt x="40" y="13"/>
                    <a:pt x="28" y="25"/>
                    <a:pt x="31" y="26"/>
                  </a:cubicBezTo>
                  <a:cubicBezTo>
                    <a:pt x="35" y="27"/>
                    <a:pt x="43" y="27"/>
                    <a:pt x="35" y="31"/>
                  </a:cubicBezTo>
                  <a:cubicBezTo>
                    <a:pt x="28" y="36"/>
                    <a:pt x="21" y="38"/>
                    <a:pt x="14" y="48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4" y="34"/>
                  </a:ln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îśļíḑê">
              <a:extLst>
                <a:ext uri="{FF2B5EF4-FFF2-40B4-BE49-F238E27FC236}">
                  <a16:creationId xmlns:a16="http://schemas.microsoft.com/office/drawing/2014/main" id="{CD8FD04B-2331-6EE6-5B8C-D3CD4420DBBA}"/>
                </a:ext>
              </a:extLst>
            </p:cNvPr>
            <p:cNvSpPr/>
            <p:nvPr/>
          </p:nvSpPr>
          <p:spPr bwMode="auto">
            <a:xfrm>
              <a:off x="4421188" y="2106613"/>
              <a:ext cx="481013" cy="319088"/>
            </a:xfrm>
            <a:custGeom>
              <a:avLst/>
              <a:gdLst>
                <a:gd name="T0" fmla="*/ 22 w 146"/>
                <a:gd name="T1" fmla="*/ 62 h 97"/>
                <a:gd name="T2" fmla="*/ 126 w 146"/>
                <a:gd name="T3" fmla="*/ 3 h 97"/>
                <a:gd name="T4" fmla="*/ 146 w 146"/>
                <a:gd name="T5" fmla="*/ 16 h 97"/>
                <a:gd name="T6" fmla="*/ 27 w 146"/>
                <a:gd name="T7" fmla="*/ 95 h 97"/>
                <a:gd name="T8" fmla="*/ 22 w 146"/>
                <a:gd name="T9" fmla="*/ 6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97">
                  <a:moveTo>
                    <a:pt x="22" y="62"/>
                  </a:moveTo>
                  <a:cubicBezTo>
                    <a:pt x="22" y="62"/>
                    <a:pt x="89" y="62"/>
                    <a:pt x="126" y="3"/>
                  </a:cubicBezTo>
                  <a:cubicBezTo>
                    <a:pt x="126" y="3"/>
                    <a:pt x="140" y="0"/>
                    <a:pt x="146" y="16"/>
                  </a:cubicBezTo>
                  <a:cubicBezTo>
                    <a:pt x="146" y="16"/>
                    <a:pt x="106" y="97"/>
                    <a:pt x="27" y="95"/>
                  </a:cubicBezTo>
                  <a:cubicBezTo>
                    <a:pt x="27" y="95"/>
                    <a:pt x="0" y="76"/>
                    <a:pt x="22" y="62"/>
                  </a:cubicBezTo>
                  <a:close/>
                </a:path>
              </a:pathLst>
            </a:custGeom>
            <a:solidFill>
              <a:srgbClr val="FFB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ïṡḻíďé">
              <a:extLst>
                <a:ext uri="{FF2B5EF4-FFF2-40B4-BE49-F238E27FC236}">
                  <a16:creationId xmlns:a16="http://schemas.microsoft.com/office/drawing/2014/main" id="{D6EACAF5-8FBB-E917-F9A3-1AB374E85F62}"/>
                </a:ext>
              </a:extLst>
            </p:cNvPr>
            <p:cNvSpPr/>
            <p:nvPr/>
          </p:nvSpPr>
          <p:spPr bwMode="auto">
            <a:xfrm>
              <a:off x="4724400" y="2184401"/>
              <a:ext cx="69850" cy="76200"/>
            </a:xfrm>
            <a:custGeom>
              <a:avLst/>
              <a:gdLst>
                <a:gd name="T0" fmla="*/ 44 w 44"/>
                <a:gd name="T1" fmla="*/ 13 h 48"/>
                <a:gd name="T2" fmla="*/ 2 w 44"/>
                <a:gd name="T3" fmla="*/ 0 h 48"/>
                <a:gd name="T4" fmla="*/ 0 w 44"/>
                <a:gd name="T5" fmla="*/ 25 h 48"/>
                <a:gd name="T6" fmla="*/ 15 w 44"/>
                <a:gd name="T7" fmla="*/ 48 h 48"/>
                <a:gd name="T8" fmla="*/ 44 w 44"/>
                <a:gd name="T9" fmla="*/ 1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8">
                  <a:moveTo>
                    <a:pt x="44" y="13"/>
                  </a:moveTo>
                  <a:lnTo>
                    <a:pt x="2" y="0"/>
                  </a:lnTo>
                  <a:lnTo>
                    <a:pt x="0" y="25"/>
                  </a:lnTo>
                  <a:lnTo>
                    <a:pt x="15" y="48"/>
                  </a:lnTo>
                  <a:lnTo>
                    <a:pt x="44" y="13"/>
                  </a:ln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îṡḻíḍê">
              <a:extLst>
                <a:ext uri="{FF2B5EF4-FFF2-40B4-BE49-F238E27FC236}">
                  <a16:creationId xmlns:a16="http://schemas.microsoft.com/office/drawing/2014/main" id="{CB267CB9-A100-D344-CC77-F30C494B8432}"/>
                </a:ext>
              </a:extLst>
            </p:cNvPr>
            <p:cNvSpPr/>
            <p:nvPr/>
          </p:nvSpPr>
          <p:spPr bwMode="auto">
            <a:xfrm>
              <a:off x="4751388" y="2192338"/>
              <a:ext cx="42863" cy="15875"/>
            </a:xfrm>
            <a:custGeom>
              <a:avLst/>
              <a:gdLst>
                <a:gd name="T0" fmla="*/ 21 w 27"/>
                <a:gd name="T1" fmla="*/ 10 h 10"/>
                <a:gd name="T2" fmla="*/ 0 w 27"/>
                <a:gd name="T3" fmla="*/ 4 h 10"/>
                <a:gd name="T4" fmla="*/ 0 w 27"/>
                <a:gd name="T5" fmla="*/ 0 h 10"/>
                <a:gd name="T6" fmla="*/ 27 w 27"/>
                <a:gd name="T7" fmla="*/ 8 h 10"/>
                <a:gd name="T8" fmla="*/ 21 w 27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1" y="10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8"/>
                  </a:lnTo>
                  <a:lnTo>
                    <a:pt x="21" y="1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ïş1îdé">
              <a:extLst>
                <a:ext uri="{FF2B5EF4-FFF2-40B4-BE49-F238E27FC236}">
                  <a16:creationId xmlns:a16="http://schemas.microsoft.com/office/drawing/2014/main" id="{E3970242-D2C7-024F-A1F2-5A048DAA755E}"/>
                </a:ext>
              </a:extLst>
            </p:cNvPr>
            <p:cNvSpPr/>
            <p:nvPr/>
          </p:nvSpPr>
          <p:spPr bwMode="auto">
            <a:xfrm>
              <a:off x="4905375" y="3078163"/>
              <a:ext cx="195263" cy="111125"/>
            </a:xfrm>
            <a:custGeom>
              <a:avLst/>
              <a:gdLst>
                <a:gd name="T0" fmla="*/ 26 w 59"/>
                <a:gd name="T1" fmla="*/ 4 h 34"/>
                <a:gd name="T2" fmla="*/ 43 w 59"/>
                <a:gd name="T3" fmla="*/ 1 h 34"/>
                <a:gd name="T4" fmla="*/ 47 w 59"/>
                <a:gd name="T5" fmla="*/ 20 h 34"/>
                <a:gd name="T6" fmla="*/ 13 w 59"/>
                <a:gd name="T7" fmla="*/ 33 h 34"/>
                <a:gd name="T8" fmla="*/ 1 w 59"/>
                <a:gd name="T9" fmla="*/ 28 h 34"/>
                <a:gd name="T10" fmla="*/ 2 w 59"/>
                <a:gd name="T11" fmla="*/ 2 h 34"/>
                <a:gd name="T12" fmla="*/ 26 w 59"/>
                <a:gd name="T1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4">
                  <a:moveTo>
                    <a:pt x="26" y="4"/>
                  </a:moveTo>
                  <a:cubicBezTo>
                    <a:pt x="26" y="4"/>
                    <a:pt x="37" y="1"/>
                    <a:pt x="43" y="1"/>
                  </a:cubicBezTo>
                  <a:cubicBezTo>
                    <a:pt x="50" y="0"/>
                    <a:pt x="59" y="12"/>
                    <a:pt x="47" y="20"/>
                  </a:cubicBezTo>
                  <a:cubicBezTo>
                    <a:pt x="35" y="27"/>
                    <a:pt x="19" y="34"/>
                    <a:pt x="13" y="33"/>
                  </a:cubicBezTo>
                  <a:cubicBezTo>
                    <a:pt x="7" y="31"/>
                    <a:pt x="1" y="29"/>
                    <a:pt x="1" y="28"/>
                  </a:cubicBezTo>
                  <a:cubicBezTo>
                    <a:pt x="0" y="27"/>
                    <a:pt x="2" y="2"/>
                    <a:pt x="2" y="2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C67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íşḻiḍe">
              <a:extLst>
                <a:ext uri="{FF2B5EF4-FFF2-40B4-BE49-F238E27FC236}">
                  <a16:creationId xmlns:a16="http://schemas.microsoft.com/office/drawing/2014/main" id="{6E3FA26A-956B-A0FB-2878-A87FB1239329}"/>
                </a:ext>
              </a:extLst>
            </p:cNvPr>
            <p:cNvSpPr/>
            <p:nvPr/>
          </p:nvSpPr>
          <p:spPr bwMode="auto">
            <a:xfrm>
              <a:off x="4486275" y="2682876"/>
              <a:ext cx="531813" cy="438150"/>
            </a:xfrm>
            <a:custGeom>
              <a:avLst/>
              <a:gdLst>
                <a:gd name="T0" fmla="*/ 80 w 161"/>
                <a:gd name="T1" fmla="*/ 11 h 133"/>
                <a:gd name="T2" fmla="*/ 143 w 161"/>
                <a:gd name="T3" fmla="*/ 1 h 133"/>
                <a:gd name="T4" fmla="*/ 158 w 161"/>
                <a:gd name="T5" fmla="*/ 14 h 133"/>
                <a:gd name="T6" fmla="*/ 158 w 161"/>
                <a:gd name="T7" fmla="*/ 124 h 133"/>
                <a:gd name="T8" fmla="*/ 139 w 161"/>
                <a:gd name="T9" fmla="*/ 132 h 133"/>
                <a:gd name="T10" fmla="*/ 125 w 161"/>
                <a:gd name="T11" fmla="*/ 124 h 133"/>
                <a:gd name="T12" fmla="*/ 122 w 161"/>
                <a:gd name="T13" fmla="*/ 55 h 133"/>
                <a:gd name="T14" fmla="*/ 111 w 161"/>
                <a:gd name="T15" fmla="*/ 58 h 133"/>
                <a:gd name="T16" fmla="*/ 44 w 161"/>
                <a:gd name="T17" fmla="*/ 70 h 133"/>
                <a:gd name="T18" fmla="*/ 0 w 161"/>
                <a:gd name="T19" fmla="*/ 25 h 133"/>
                <a:gd name="T20" fmla="*/ 80 w 161"/>
                <a:gd name="T21" fmla="*/ 1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33">
                  <a:moveTo>
                    <a:pt x="80" y="11"/>
                  </a:moveTo>
                  <a:cubicBezTo>
                    <a:pt x="80" y="11"/>
                    <a:pt x="121" y="3"/>
                    <a:pt x="143" y="1"/>
                  </a:cubicBezTo>
                  <a:cubicBezTo>
                    <a:pt x="151" y="0"/>
                    <a:pt x="158" y="6"/>
                    <a:pt x="158" y="14"/>
                  </a:cubicBezTo>
                  <a:cubicBezTo>
                    <a:pt x="159" y="34"/>
                    <a:pt x="161" y="94"/>
                    <a:pt x="158" y="124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2" y="133"/>
                    <a:pt x="125" y="132"/>
                    <a:pt x="125" y="124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0" y="53"/>
                    <a:pt x="115" y="55"/>
                    <a:pt x="111" y="58"/>
                  </a:cubicBezTo>
                  <a:cubicBezTo>
                    <a:pt x="96" y="64"/>
                    <a:pt x="59" y="76"/>
                    <a:pt x="44" y="70"/>
                  </a:cubicBezTo>
                  <a:cubicBezTo>
                    <a:pt x="44" y="70"/>
                    <a:pt x="0" y="55"/>
                    <a:pt x="0" y="25"/>
                  </a:cubicBezTo>
                  <a:lnTo>
                    <a:pt x="80" y="11"/>
                  </a:lnTo>
                  <a:close/>
                </a:path>
              </a:pathLst>
            </a:custGeom>
            <a:solidFill>
              <a:srgbClr val="556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íŝľîdé">
              <a:extLst>
                <a:ext uri="{FF2B5EF4-FFF2-40B4-BE49-F238E27FC236}">
                  <a16:creationId xmlns:a16="http://schemas.microsoft.com/office/drawing/2014/main" id="{A0014267-1967-69A1-7A53-D079C94AB501}"/>
                </a:ext>
              </a:extLst>
            </p:cNvPr>
            <p:cNvSpPr/>
            <p:nvPr/>
          </p:nvSpPr>
          <p:spPr bwMode="auto">
            <a:xfrm>
              <a:off x="4440238" y="2303463"/>
              <a:ext cx="336550" cy="569913"/>
            </a:xfrm>
            <a:custGeom>
              <a:avLst/>
              <a:gdLst>
                <a:gd name="T0" fmla="*/ 10 w 102"/>
                <a:gd name="T1" fmla="*/ 8 h 173"/>
                <a:gd name="T2" fmla="*/ 27 w 102"/>
                <a:gd name="T3" fmla="*/ 2 h 173"/>
                <a:gd name="T4" fmla="*/ 38 w 102"/>
                <a:gd name="T5" fmla="*/ 5 h 173"/>
                <a:gd name="T6" fmla="*/ 72 w 102"/>
                <a:gd name="T7" fmla="*/ 21 h 173"/>
                <a:gd name="T8" fmla="*/ 95 w 102"/>
                <a:gd name="T9" fmla="*/ 33 h 173"/>
                <a:gd name="T10" fmla="*/ 97 w 102"/>
                <a:gd name="T11" fmla="*/ 109 h 173"/>
                <a:gd name="T12" fmla="*/ 102 w 102"/>
                <a:gd name="T13" fmla="*/ 140 h 173"/>
                <a:gd name="T14" fmla="*/ 86 w 102"/>
                <a:gd name="T15" fmla="*/ 158 h 173"/>
                <a:gd name="T16" fmla="*/ 11 w 102"/>
                <a:gd name="T17" fmla="*/ 142 h 173"/>
                <a:gd name="T18" fmla="*/ 0 w 102"/>
                <a:gd name="T19" fmla="*/ 40 h 173"/>
                <a:gd name="T20" fmla="*/ 10 w 102"/>
                <a:gd name="T21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173">
                  <a:moveTo>
                    <a:pt x="10" y="8"/>
                  </a:moveTo>
                  <a:cubicBezTo>
                    <a:pt x="14" y="3"/>
                    <a:pt x="21" y="0"/>
                    <a:pt x="27" y="2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2" y="140"/>
                    <a:pt x="102" y="140"/>
                    <a:pt x="102" y="140"/>
                  </a:cubicBezTo>
                  <a:cubicBezTo>
                    <a:pt x="86" y="158"/>
                    <a:pt x="86" y="158"/>
                    <a:pt x="86" y="158"/>
                  </a:cubicBezTo>
                  <a:cubicBezTo>
                    <a:pt x="69" y="173"/>
                    <a:pt x="11" y="142"/>
                    <a:pt x="11" y="142"/>
                  </a:cubicBezTo>
                  <a:cubicBezTo>
                    <a:pt x="2" y="114"/>
                    <a:pt x="0" y="40"/>
                    <a:pt x="0" y="40"/>
                  </a:cubicBezTo>
                  <a:cubicBezTo>
                    <a:pt x="0" y="23"/>
                    <a:pt x="5" y="14"/>
                    <a:pt x="10" y="8"/>
                  </a:cubicBezTo>
                  <a:close/>
                </a:path>
              </a:pathLst>
            </a:custGeom>
            <a:solidFill>
              <a:srgbClr val="008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îṧlïḑê">
              <a:extLst>
                <a:ext uri="{FF2B5EF4-FFF2-40B4-BE49-F238E27FC236}">
                  <a16:creationId xmlns:a16="http://schemas.microsoft.com/office/drawing/2014/main" id="{0CFA8364-EFED-E07C-A072-68D22C397F52}"/>
                </a:ext>
              </a:extLst>
            </p:cNvPr>
            <p:cNvSpPr/>
            <p:nvPr/>
          </p:nvSpPr>
          <p:spPr bwMode="auto">
            <a:xfrm>
              <a:off x="4522788" y="2095501"/>
              <a:ext cx="238125" cy="271463"/>
            </a:xfrm>
            <a:custGeom>
              <a:avLst/>
              <a:gdLst>
                <a:gd name="T0" fmla="*/ 24 w 72"/>
                <a:gd name="T1" fmla="*/ 3 h 82"/>
                <a:gd name="T2" fmla="*/ 45 w 72"/>
                <a:gd name="T3" fmla="*/ 2 h 82"/>
                <a:gd name="T4" fmla="*/ 68 w 72"/>
                <a:gd name="T5" fmla="*/ 31 h 82"/>
                <a:gd name="T6" fmla="*/ 65 w 72"/>
                <a:gd name="T7" fmla="*/ 74 h 82"/>
                <a:gd name="T8" fmla="*/ 43 w 72"/>
                <a:gd name="T9" fmla="*/ 78 h 82"/>
                <a:gd name="T10" fmla="*/ 16 w 72"/>
                <a:gd name="T11" fmla="*/ 67 h 82"/>
                <a:gd name="T12" fmla="*/ 0 w 72"/>
                <a:gd name="T13" fmla="*/ 31 h 82"/>
                <a:gd name="T14" fmla="*/ 24 w 72"/>
                <a:gd name="T15" fmla="*/ 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82">
                  <a:moveTo>
                    <a:pt x="24" y="3"/>
                  </a:moveTo>
                  <a:cubicBezTo>
                    <a:pt x="32" y="2"/>
                    <a:pt x="37" y="0"/>
                    <a:pt x="45" y="2"/>
                  </a:cubicBezTo>
                  <a:cubicBezTo>
                    <a:pt x="58" y="6"/>
                    <a:pt x="65" y="19"/>
                    <a:pt x="68" y="31"/>
                  </a:cubicBezTo>
                  <a:cubicBezTo>
                    <a:pt x="71" y="44"/>
                    <a:pt x="72" y="63"/>
                    <a:pt x="65" y="74"/>
                  </a:cubicBezTo>
                  <a:cubicBezTo>
                    <a:pt x="61" y="82"/>
                    <a:pt x="50" y="80"/>
                    <a:pt x="43" y="78"/>
                  </a:cubicBezTo>
                  <a:cubicBezTo>
                    <a:pt x="35" y="76"/>
                    <a:pt x="23" y="72"/>
                    <a:pt x="16" y="67"/>
                  </a:cubicBezTo>
                  <a:cubicBezTo>
                    <a:pt x="6" y="59"/>
                    <a:pt x="1" y="43"/>
                    <a:pt x="0" y="31"/>
                  </a:cubicBezTo>
                  <a:cubicBezTo>
                    <a:pt x="0" y="21"/>
                    <a:pt x="12" y="5"/>
                    <a:pt x="24" y="3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iŝ1íḋe">
              <a:extLst>
                <a:ext uri="{FF2B5EF4-FFF2-40B4-BE49-F238E27FC236}">
                  <a16:creationId xmlns:a16="http://schemas.microsoft.com/office/drawing/2014/main" id="{285771AE-A316-1886-A5E0-63619E9EC031}"/>
                </a:ext>
              </a:extLst>
            </p:cNvPr>
            <p:cNvSpPr/>
            <p:nvPr/>
          </p:nvSpPr>
          <p:spPr bwMode="auto">
            <a:xfrm>
              <a:off x="4565650" y="2306638"/>
              <a:ext cx="115888" cy="76200"/>
            </a:xfrm>
            <a:custGeom>
              <a:avLst/>
              <a:gdLst>
                <a:gd name="T0" fmla="*/ 30 w 35"/>
                <a:gd name="T1" fmla="*/ 14 h 23"/>
                <a:gd name="T2" fmla="*/ 3 w 35"/>
                <a:gd name="T3" fmla="*/ 3 h 23"/>
                <a:gd name="T4" fmla="*/ 0 w 35"/>
                <a:gd name="T5" fmla="*/ 0 h 23"/>
                <a:gd name="T6" fmla="*/ 0 w 35"/>
                <a:gd name="T7" fmla="*/ 0 h 23"/>
                <a:gd name="T8" fmla="*/ 0 w 35"/>
                <a:gd name="T9" fmla="*/ 12 h 23"/>
                <a:gd name="T10" fmla="*/ 13 w 35"/>
                <a:gd name="T11" fmla="*/ 19 h 23"/>
                <a:gd name="T12" fmla="*/ 34 w 35"/>
                <a:gd name="T13" fmla="*/ 20 h 23"/>
                <a:gd name="T14" fmla="*/ 35 w 35"/>
                <a:gd name="T15" fmla="*/ 15 h 23"/>
                <a:gd name="T16" fmla="*/ 30 w 35"/>
                <a:gd name="T1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3">
                  <a:moveTo>
                    <a:pt x="30" y="14"/>
                  </a:moveTo>
                  <a:cubicBezTo>
                    <a:pt x="22" y="12"/>
                    <a:pt x="10" y="8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6"/>
                    <a:pt x="8" y="18"/>
                    <a:pt x="13" y="19"/>
                  </a:cubicBezTo>
                  <a:cubicBezTo>
                    <a:pt x="19" y="20"/>
                    <a:pt x="24" y="23"/>
                    <a:pt x="34" y="2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3" y="15"/>
                    <a:pt x="32" y="15"/>
                    <a:pt x="30" y="14"/>
                  </a:cubicBezTo>
                  <a:close/>
                </a:path>
              </a:pathLst>
            </a:custGeom>
            <a:solidFill>
              <a:srgbClr val="F7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íSḻiḋé">
              <a:extLst>
                <a:ext uri="{FF2B5EF4-FFF2-40B4-BE49-F238E27FC236}">
                  <a16:creationId xmlns:a16="http://schemas.microsoft.com/office/drawing/2014/main" id="{D0BEE76B-02F2-A9DC-E286-2A3492387A77}"/>
                </a:ext>
              </a:extLst>
            </p:cNvPr>
            <p:cNvSpPr/>
            <p:nvPr/>
          </p:nvSpPr>
          <p:spPr bwMode="auto">
            <a:xfrm>
              <a:off x="4552950" y="2312988"/>
              <a:ext cx="138113" cy="100013"/>
            </a:xfrm>
            <a:custGeom>
              <a:avLst/>
              <a:gdLst>
                <a:gd name="T0" fmla="*/ 3 w 42"/>
                <a:gd name="T1" fmla="*/ 0 h 30"/>
                <a:gd name="T2" fmla="*/ 0 w 42"/>
                <a:gd name="T3" fmla="*/ 8 h 30"/>
                <a:gd name="T4" fmla="*/ 42 w 42"/>
                <a:gd name="T5" fmla="*/ 20 h 30"/>
                <a:gd name="T6" fmla="*/ 38 w 42"/>
                <a:gd name="T7" fmla="*/ 16 h 30"/>
                <a:gd name="T8" fmla="*/ 3 w 4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3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6" y="30"/>
                    <a:pt x="42" y="20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14" y="16"/>
                    <a:pt x="3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iSlïďé">
              <a:extLst>
                <a:ext uri="{FF2B5EF4-FFF2-40B4-BE49-F238E27FC236}">
                  <a16:creationId xmlns:a16="http://schemas.microsoft.com/office/drawing/2014/main" id="{BE15EEF8-C555-627C-B527-179967A31BBF}"/>
                </a:ext>
              </a:extLst>
            </p:cNvPr>
            <p:cNvSpPr/>
            <p:nvPr/>
          </p:nvSpPr>
          <p:spPr bwMode="auto">
            <a:xfrm>
              <a:off x="4968875" y="2649538"/>
              <a:ext cx="73025" cy="95250"/>
            </a:xfrm>
            <a:custGeom>
              <a:avLst/>
              <a:gdLst>
                <a:gd name="T0" fmla="*/ 0 w 22"/>
                <a:gd name="T1" fmla="*/ 2 h 29"/>
                <a:gd name="T2" fmla="*/ 8 w 22"/>
                <a:gd name="T3" fmla="*/ 1 h 29"/>
                <a:gd name="T4" fmla="*/ 15 w 22"/>
                <a:gd name="T5" fmla="*/ 6 h 29"/>
                <a:gd name="T6" fmla="*/ 22 w 22"/>
                <a:gd name="T7" fmla="*/ 18 h 29"/>
                <a:gd name="T8" fmla="*/ 17 w 22"/>
                <a:gd name="T9" fmla="*/ 29 h 29"/>
                <a:gd name="T10" fmla="*/ 12 w 22"/>
                <a:gd name="T11" fmla="*/ 27 h 29"/>
                <a:gd name="T12" fmla="*/ 6 w 22"/>
                <a:gd name="T13" fmla="*/ 17 h 29"/>
                <a:gd name="T14" fmla="*/ 0 w 22"/>
                <a:gd name="T15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0" y="2"/>
                  </a:moveTo>
                  <a:cubicBezTo>
                    <a:pt x="0" y="2"/>
                    <a:pt x="5" y="0"/>
                    <a:pt x="8" y="1"/>
                  </a:cubicBezTo>
                  <a:cubicBezTo>
                    <a:pt x="11" y="1"/>
                    <a:pt x="13" y="5"/>
                    <a:pt x="15" y="6"/>
                  </a:cubicBezTo>
                  <a:cubicBezTo>
                    <a:pt x="18" y="7"/>
                    <a:pt x="22" y="12"/>
                    <a:pt x="22" y="18"/>
                  </a:cubicBezTo>
                  <a:cubicBezTo>
                    <a:pt x="22" y="23"/>
                    <a:pt x="20" y="29"/>
                    <a:pt x="17" y="29"/>
                  </a:cubicBezTo>
                  <a:cubicBezTo>
                    <a:pt x="14" y="29"/>
                    <a:pt x="13" y="29"/>
                    <a:pt x="12" y="27"/>
                  </a:cubicBezTo>
                  <a:cubicBezTo>
                    <a:pt x="11" y="25"/>
                    <a:pt x="6" y="17"/>
                    <a:pt x="6" y="1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ïṣḻîďè">
              <a:extLst>
                <a:ext uri="{FF2B5EF4-FFF2-40B4-BE49-F238E27FC236}">
                  <a16:creationId xmlns:a16="http://schemas.microsoft.com/office/drawing/2014/main" id="{AC66110A-BA76-A901-89CF-C24FA17777CC}"/>
                </a:ext>
              </a:extLst>
            </p:cNvPr>
            <p:cNvSpPr/>
            <p:nvPr/>
          </p:nvSpPr>
          <p:spPr bwMode="auto">
            <a:xfrm>
              <a:off x="4678363" y="2413001"/>
              <a:ext cx="317500" cy="341313"/>
            </a:xfrm>
            <a:custGeom>
              <a:avLst/>
              <a:gdLst>
                <a:gd name="T0" fmla="*/ 90 w 96"/>
                <a:gd name="T1" fmla="*/ 71 h 104"/>
                <a:gd name="T2" fmla="*/ 50 w 96"/>
                <a:gd name="T3" fmla="*/ 75 h 104"/>
                <a:gd name="T4" fmla="*/ 41 w 96"/>
                <a:gd name="T5" fmla="*/ 17 h 104"/>
                <a:gd name="T6" fmla="*/ 23 w 96"/>
                <a:gd name="T7" fmla="*/ 0 h 104"/>
                <a:gd name="T8" fmla="*/ 12 w 96"/>
                <a:gd name="T9" fmla="*/ 40 h 104"/>
                <a:gd name="T10" fmla="*/ 27 w 96"/>
                <a:gd name="T11" fmla="*/ 96 h 104"/>
                <a:gd name="T12" fmla="*/ 37 w 96"/>
                <a:gd name="T13" fmla="*/ 103 h 104"/>
                <a:gd name="T14" fmla="*/ 96 w 96"/>
                <a:gd name="T15" fmla="*/ 91 h 104"/>
                <a:gd name="T16" fmla="*/ 90 w 96"/>
                <a:gd name="T17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04">
                  <a:moveTo>
                    <a:pt x="90" y="71"/>
                  </a:moveTo>
                  <a:cubicBezTo>
                    <a:pt x="84" y="72"/>
                    <a:pt x="50" y="75"/>
                    <a:pt x="50" y="75"/>
                  </a:cubicBezTo>
                  <a:cubicBezTo>
                    <a:pt x="50" y="75"/>
                    <a:pt x="45" y="31"/>
                    <a:pt x="41" y="17"/>
                  </a:cubicBezTo>
                  <a:cubicBezTo>
                    <a:pt x="36" y="3"/>
                    <a:pt x="23" y="0"/>
                    <a:pt x="23" y="0"/>
                  </a:cubicBezTo>
                  <a:cubicBezTo>
                    <a:pt x="0" y="11"/>
                    <a:pt x="12" y="40"/>
                    <a:pt x="12" y="40"/>
                  </a:cubicBezTo>
                  <a:cubicBezTo>
                    <a:pt x="20" y="64"/>
                    <a:pt x="25" y="85"/>
                    <a:pt x="27" y="96"/>
                  </a:cubicBezTo>
                  <a:cubicBezTo>
                    <a:pt x="27" y="101"/>
                    <a:pt x="32" y="104"/>
                    <a:pt x="37" y="103"/>
                  </a:cubicBezTo>
                  <a:cubicBezTo>
                    <a:pt x="67" y="98"/>
                    <a:pt x="96" y="91"/>
                    <a:pt x="96" y="91"/>
                  </a:cubicBezTo>
                  <a:cubicBezTo>
                    <a:pt x="96" y="79"/>
                    <a:pt x="90" y="71"/>
                    <a:pt x="90" y="71"/>
                  </a:cubicBezTo>
                  <a:close/>
                </a:path>
              </a:pathLst>
            </a:custGeom>
            <a:solidFill>
              <a:srgbClr val="FFB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iṧlíḓé">
              <a:extLst>
                <a:ext uri="{FF2B5EF4-FFF2-40B4-BE49-F238E27FC236}">
                  <a16:creationId xmlns:a16="http://schemas.microsoft.com/office/drawing/2014/main" id="{3F332A8A-9021-4B34-5CC9-7FB70D2AD70E}"/>
                </a:ext>
              </a:extLst>
            </p:cNvPr>
            <p:cNvSpPr/>
            <p:nvPr/>
          </p:nvSpPr>
          <p:spPr bwMode="auto">
            <a:xfrm>
              <a:off x="4522788" y="2073276"/>
              <a:ext cx="265113" cy="276225"/>
            </a:xfrm>
            <a:custGeom>
              <a:avLst/>
              <a:gdLst>
                <a:gd name="T0" fmla="*/ 68 w 80"/>
                <a:gd name="T1" fmla="*/ 15 h 84"/>
                <a:gd name="T2" fmla="*/ 23 w 80"/>
                <a:gd name="T3" fmla="*/ 8 h 84"/>
                <a:gd name="T4" fmla="*/ 23 w 80"/>
                <a:gd name="T5" fmla="*/ 8 h 84"/>
                <a:gd name="T6" fmla="*/ 17 w 80"/>
                <a:gd name="T7" fmla="*/ 10 h 84"/>
                <a:gd name="T8" fmla="*/ 0 w 80"/>
                <a:gd name="T9" fmla="*/ 38 h 84"/>
                <a:gd name="T10" fmla="*/ 16 w 80"/>
                <a:gd name="T11" fmla="*/ 74 h 84"/>
                <a:gd name="T12" fmla="*/ 37 w 80"/>
                <a:gd name="T13" fmla="*/ 84 h 84"/>
                <a:gd name="T14" fmla="*/ 42 w 80"/>
                <a:gd name="T15" fmla="*/ 71 h 84"/>
                <a:gd name="T16" fmla="*/ 39 w 80"/>
                <a:gd name="T17" fmla="*/ 53 h 84"/>
                <a:gd name="T18" fmla="*/ 46 w 80"/>
                <a:gd name="T19" fmla="*/ 59 h 84"/>
                <a:gd name="T20" fmla="*/ 51 w 80"/>
                <a:gd name="T21" fmla="*/ 50 h 84"/>
                <a:gd name="T22" fmla="*/ 51 w 80"/>
                <a:gd name="T23" fmla="*/ 39 h 84"/>
                <a:gd name="T24" fmla="*/ 72 w 80"/>
                <a:gd name="T25" fmla="*/ 45 h 84"/>
                <a:gd name="T26" fmla="*/ 68 w 80"/>
                <a:gd name="T27" fmla="*/ 1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84">
                  <a:moveTo>
                    <a:pt x="68" y="15"/>
                  </a:moveTo>
                  <a:cubicBezTo>
                    <a:pt x="49" y="0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9"/>
                    <a:pt x="19" y="9"/>
                    <a:pt x="17" y="10"/>
                  </a:cubicBezTo>
                  <a:cubicBezTo>
                    <a:pt x="9" y="15"/>
                    <a:pt x="0" y="28"/>
                    <a:pt x="0" y="38"/>
                  </a:cubicBezTo>
                  <a:cubicBezTo>
                    <a:pt x="1" y="50"/>
                    <a:pt x="6" y="66"/>
                    <a:pt x="16" y="74"/>
                  </a:cubicBezTo>
                  <a:cubicBezTo>
                    <a:pt x="21" y="78"/>
                    <a:pt x="29" y="81"/>
                    <a:pt x="37" y="84"/>
                  </a:cubicBezTo>
                  <a:cubicBezTo>
                    <a:pt x="39" y="83"/>
                    <a:pt x="42" y="71"/>
                    <a:pt x="42" y="71"/>
                  </a:cubicBezTo>
                  <a:cubicBezTo>
                    <a:pt x="38" y="69"/>
                    <a:pt x="35" y="55"/>
                    <a:pt x="39" y="53"/>
                  </a:cubicBezTo>
                  <a:cubicBezTo>
                    <a:pt x="43" y="50"/>
                    <a:pt x="46" y="59"/>
                    <a:pt x="46" y="59"/>
                  </a:cubicBezTo>
                  <a:cubicBezTo>
                    <a:pt x="49" y="58"/>
                    <a:pt x="53" y="55"/>
                    <a:pt x="51" y="50"/>
                  </a:cubicBezTo>
                  <a:cubicBezTo>
                    <a:pt x="49" y="45"/>
                    <a:pt x="51" y="39"/>
                    <a:pt x="51" y="39"/>
                  </a:cubicBezTo>
                  <a:cubicBezTo>
                    <a:pt x="69" y="39"/>
                    <a:pt x="72" y="45"/>
                    <a:pt x="72" y="45"/>
                  </a:cubicBezTo>
                  <a:cubicBezTo>
                    <a:pt x="80" y="28"/>
                    <a:pt x="68" y="15"/>
                    <a:pt x="68" y="15"/>
                  </a:cubicBez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î$ľíḑè">
              <a:extLst>
                <a:ext uri="{FF2B5EF4-FFF2-40B4-BE49-F238E27FC236}">
                  <a16:creationId xmlns:a16="http://schemas.microsoft.com/office/drawing/2014/main" id="{1A64185B-9094-7BE7-F271-5C52A45EBF4F}"/>
                </a:ext>
              </a:extLst>
            </p:cNvPr>
            <p:cNvSpPr/>
            <p:nvPr/>
          </p:nvSpPr>
          <p:spPr bwMode="auto">
            <a:xfrm>
              <a:off x="4724400" y="2205038"/>
              <a:ext cx="69850" cy="92075"/>
            </a:xfrm>
            <a:custGeom>
              <a:avLst/>
              <a:gdLst>
                <a:gd name="T0" fmla="*/ 21 w 21"/>
                <a:gd name="T1" fmla="*/ 0 h 28"/>
                <a:gd name="T2" fmla="*/ 2 w 21"/>
                <a:gd name="T3" fmla="*/ 5 h 28"/>
                <a:gd name="T4" fmla="*/ 0 w 21"/>
                <a:gd name="T5" fmla="*/ 8 h 28"/>
                <a:gd name="T6" fmla="*/ 0 w 21"/>
                <a:gd name="T7" fmla="*/ 25 h 28"/>
                <a:gd name="T8" fmla="*/ 3 w 21"/>
                <a:gd name="T9" fmla="*/ 28 h 28"/>
                <a:gd name="T10" fmla="*/ 20 w 21"/>
                <a:gd name="T11" fmla="*/ 23 h 28"/>
                <a:gd name="T12" fmla="*/ 21 w 2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8">
                  <a:moveTo>
                    <a:pt x="21" y="0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7"/>
                    <a:pt x="0" y="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8"/>
                    <a:pt x="3" y="28"/>
                  </a:cubicBezTo>
                  <a:cubicBezTo>
                    <a:pt x="20" y="23"/>
                    <a:pt x="20" y="23"/>
                    <a:pt x="20" y="23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îsļîďè">
              <a:extLst>
                <a:ext uri="{FF2B5EF4-FFF2-40B4-BE49-F238E27FC236}">
                  <a16:creationId xmlns:a16="http://schemas.microsoft.com/office/drawing/2014/main" id="{C538F3AF-9F37-A3F9-DB0C-494E88B210D9}"/>
                </a:ext>
              </a:extLst>
            </p:cNvPr>
            <p:cNvSpPr/>
            <p:nvPr/>
          </p:nvSpPr>
          <p:spPr bwMode="auto">
            <a:xfrm>
              <a:off x="4784725" y="2205038"/>
              <a:ext cx="9525" cy="79375"/>
            </a:xfrm>
            <a:custGeom>
              <a:avLst/>
              <a:gdLst>
                <a:gd name="T0" fmla="*/ 6 w 6"/>
                <a:gd name="T1" fmla="*/ 0 h 50"/>
                <a:gd name="T2" fmla="*/ 0 w 6"/>
                <a:gd name="T3" fmla="*/ 2 h 50"/>
                <a:gd name="T4" fmla="*/ 0 w 6"/>
                <a:gd name="T5" fmla="*/ 50 h 50"/>
                <a:gd name="T6" fmla="*/ 4 w 6"/>
                <a:gd name="T7" fmla="*/ 48 h 50"/>
                <a:gd name="T8" fmla="*/ 6 w 6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0">
                  <a:moveTo>
                    <a:pt x="6" y="0"/>
                  </a:moveTo>
                  <a:lnTo>
                    <a:pt x="0" y="2"/>
                  </a:lnTo>
                  <a:lnTo>
                    <a:pt x="0" y="50"/>
                  </a:lnTo>
                  <a:lnTo>
                    <a:pt x="4" y="4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í$ľîḍe">
              <a:extLst>
                <a:ext uri="{FF2B5EF4-FFF2-40B4-BE49-F238E27FC236}">
                  <a16:creationId xmlns:a16="http://schemas.microsoft.com/office/drawing/2014/main" id="{3E2DDD4D-DF71-B339-3BC4-ED9E77D132D1}"/>
                </a:ext>
              </a:extLst>
            </p:cNvPr>
            <p:cNvSpPr/>
            <p:nvPr/>
          </p:nvSpPr>
          <p:spPr bwMode="auto">
            <a:xfrm>
              <a:off x="4510088" y="2181226"/>
              <a:ext cx="223838" cy="100013"/>
            </a:xfrm>
            <a:custGeom>
              <a:avLst/>
              <a:gdLst>
                <a:gd name="T0" fmla="*/ 68 w 68"/>
                <a:gd name="T1" fmla="*/ 18 h 30"/>
                <a:gd name="T2" fmla="*/ 5 w 68"/>
                <a:gd name="T3" fmla="*/ 0 h 30"/>
                <a:gd name="T4" fmla="*/ 4 w 68"/>
                <a:gd name="T5" fmla="*/ 11 h 30"/>
                <a:gd name="T6" fmla="*/ 68 w 68"/>
                <a:gd name="T7" fmla="*/ 26 h 30"/>
                <a:gd name="T8" fmla="*/ 68 w 68"/>
                <a:gd name="T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0">
                  <a:moveTo>
                    <a:pt x="68" y="18"/>
                  </a:moveTo>
                  <a:cubicBezTo>
                    <a:pt x="68" y="18"/>
                    <a:pt x="24" y="19"/>
                    <a:pt x="5" y="0"/>
                  </a:cubicBezTo>
                  <a:cubicBezTo>
                    <a:pt x="5" y="0"/>
                    <a:pt x="0" y="5"/>
                    <a:pt x="4" y="11"/>
                  </a:cubicBezTo>
                  <a:cubicBezTo>
                    <a:pt x="4" y="11"/>
                    <a:pt x="29" y="30"/>
                    <a:pt x="68" y="26"/>
                  </a:cubicBezTo>
                  <a:lnTo>
                    <a:pt x="68" y="18"/>
                  </a:lnTo>
                  <a:close/>
                </a:path>
              </a:pathLst>
            </a:custGeom>
            <a:solidFill>
              <a:srgbClr val="734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íṣḻîḓê">
              <a:extLst>
                <a:ext uri="{FF2B5EF4-FFF2-40B4-BE49-F238E27FC236}">
                  <a16:creationId xmlns:a16="http://schemas.microsoft.com/office/drawing/2014/main" id="{3BB71208-8808-8B12-E53B-D89860182C23}"/>
                </a:ext>
              </a:extLst>
            </p:cNvPr>
            <p:cNvSpPr/>
            <p:nvPr/>
          </p:nvSpPr>
          <p:spPr bwMode="auto">
            <a:xfrm>
              <a:off x="6189663" y="5281613"/>
              <a:ext cx="501650" cy="303213"/>
            </a:xfrm>
            <a:custGeom>
              <a:avLst/>
              <a:gdLst>
                <a:gd name="T0" fmla="*/ 148 w 152"/>
                <a:gd name="T1" fmla="*/ 0 h 92"/>
                <a:gd name="T2" fmla="*/ 137 w 152"/>
                <a:gd name="T3" fmla="*/ 7 h 92"/>
                <a:gd name="T4" fmla="*/ 132 w 152"/>
                <a:gd name="T5" fmla="*/ 12 h 92"/>
                <a:gd name="T6" fmla="*/ 17 w 152"/>
                <a:gd name="T7" fmla="*/ 9 h 92"/>
                <a:gd name="T8" fmla="*/ 14 w 152"/>
                <a:gd name="T9" fmla="*/ 6 h 92"/>
                <a:gd name="T10" fmla="*/ 0 w 152"/>
                <a:gd name="T11" fmla="*/ 3 h 92"/>
                <a:gd name="T12" fmla="*/ 0 w 152"/>
                <a:gd name="T13" fmla="*/ 48 h 92"/>
                <a:gd name="T14" fmla="*/ 1 w 152"/>
                <a:gd name="T15" fmla="*/ 50 h 92"/>
                <a:gd name="T16" fmla="*/ 3 w 152"/>
                <a:gd name="T17" fmla="*/ 51 h 92"/>
                <a:gd name="T18" fmla="*/ 72 w 152"/>
                <a:gd name="T19" fmla="*/ 91 h 92"/>
                <a:gd name="T20" fmla="*/ 75 w 152"/>
                <a:gd name="T21" fmla="*/ 91 h 92"/>
                <a:gd name="T22" fmla="*/ 142 w 152"/>
                <a:gd name="T23" fmla="*/ 53 h 92"/>
                <a:gd name="T24" fmla="*/ 150 w 152"/>
                <a:gd name="T25" fmla="*/ 48 h 92"/>
                <a:gd name="T26" fmla="*/ 152 w 152"/>
                <a:gd name="T27" fmla="*/ 45 h 92"/>
                <a:gd name="T28" fmla="*/ 152 w 152"/>
                <a:gd name="T29" fmla="*/ 45 h 92"/>
                <a:gd name="T30" fmla="*/ 152 w 152"/>
                <a:gd name="T31" fmla="*/ 0 h 92"/>
                <a:gd name="T32" fmla="*/ 148 w 152"/>
                <a:gd name="T3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92">
                  <a:moveTo>
                    <a:pt x="148" y="0"/>
                  </a:moveTo>
                  <a:cubicBezTo>
                    <a:pt x="137" y="7"/>
                    <a:pt x="137" y="7"/>
                    <a:pt x="137" y="7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1" y="50"/>
                    <a:pt x="1" y="50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2"/>
                    <a:pt x="74" y="92"/>
                    <a:pt x="75" y="91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47"/>
                    <a:pt x="152" y="46"/>
                    <a:pt x="152" y="45"/>
                  </a:cubicBezTo>
                  <a:cubicBezTo>
                    <a:pt x="152" y="45"/>
                    <a:pt x="152" y="45"/>
                    <a:pt x="152" y="45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148" y="0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ïṩḷïdè">
              <a:extLst>
                <a:ext uri="{FF2B5EF4-FFF2-40B4-BE49-F238E27FC236}">
                  <a16:creationId xmlns:a16="http://schemas.microsoft.com/office/drawing/2014/main" id="{1E3FCBA1-5954-B09E-BFF4-2F95510329D4}"/>
                </a:ext>
              </a:extLst>
            </p:cNvPr>
            <p:cNvSpPr/>
            <p:nvPr/>
          </p:nvSpPr>
          <p:spPr bwMode="auto">
            <a:xfrm>
              <a:off x="6189663" y="5140326"/>
              <a:ext cx="501650" cy="293688"/>
            </a:xfrm>
            <a:custGeom>
              <a:avLst/>
              <a:gdLst>
                <a:gd name="T0" fmla="*/ 150 w 152"/>
                <a:gd name="T1" fmla="*/ 40 h 89"/>
                <a:gd name="T2" fmla="*/ 150 w 152"/>
                <a:gd name="T3" fmla="*/ 40 h 89"/>
                <a:gd name="T4" fmla="*/ 82 w 152"/>
                <a:gd name="T5" fmla="*/ 0 h 89"/>
                <a:gd name="T6" fmla="*/ 78 w 152"/>
                <a:gd name="T7" fmla="*/ 0 h 89"/>
                <a:gd name="T8" fmla="*/ 15 w 152"/>
                <a:gd name="T9" fmla="*/ 37 h 89"/>
                <a:gd name="T10" fmla="*/ 1 w 152"/>
                <a:gd name="T11" fmla="*/ 45 h 89"/>
                <a:gd name="T12" fmla="*/ 1 w 152"/>
                <a:gd name="T13" fmla="*/ 48 h 89"/>
                <a:gd name="T14" fmla="*/ 3 w 152"/>
                <a:gd name="T15" fmla="*/ 49 h 89"/>
                <a:gd name="T16" fmla="*/ 72 w 152"/>
                <a:gd name="T17" fmla="*/ 89 h 89"/>
                <a:gd name="T18" fmla="*/ 75 w 152"/>
                <a:gd name="T19" fmla="*/ 89 h 89"/>
                <a:gd name="T20" fmla="*/ 142 w 152"/>
                <a:gd name="T21" fmla="*/ 50 h 89"/>
                <a:gd name="T22" fmla="*/ 150 w 152"/>
                <a:gd name="T23" fmla="*/ 45 h 89"/>
                <a:gd name="T24" fmla="*/ 150 w 152"/>
                <a:gd name="T25" fmla="*/ 4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89">
                  <a:moveTo>
                    <a:pt x="150" y="40"/>
                  </a:moveTo>
                  <a:cubicBezTo>
                    <a:pt x="150" y="40"/>
                    <a:pt x="150" y="40"/>
                    <a:pt x="150" y="4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79" y="0"/>
                    <a:pt x="78" y="0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7"/>
                    <a:pt x="1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3" y="89"/>
                    <a:pt x="74" y="89"/>
                    <a:pt x="75" y="89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2" y="44"/>
                    <a:pt x="152" y="41"/>
                    <a:pt x="150" y="4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ïṧľiḑe">
              <a:extLst>
                <a:ext uri="{FF2B5EF4-FFF2-40B4-BE49-F238E27FC236}">
                  <a16:creationId xmlns:a16="http://schemas.microsoft.com/office/drawing/2014/main" id="{E1895E3C-9603-263B-7222-D7BC9DD45D59}"/>
                </a:ext>
              </a:extLst>
            </p:cNvPr>
            <p:cNvSpPr/>
            <p:nvPr/>
          </p:nvSpPr>
          <p:spPr bwMode="auto">
            <a:xfrm>
              <a:off x="6503988" y="1901826"/>
              <a:ext cx="104775" cy="111125"/>
            </a:xfrm>
            <a:custGeom>
              <a:avLst/>
              <a:gdLst>
                <a:gd name="T0" fmla="*/ 13 w 32"/>
                <a:gd name="T1" fmla="*/ 34 h 34"/>
                <a:gd name="T2" fmla="*/ 23 w 32"/>
                <a:gd name="T3" fmla="*/ 26 h 34"/>
                <a:gd name="T4" fmla="*/ 32 w 32"/>
                <a:gd name="T5" fmla="*/ 11 h 34"/>
                <a:gd name="T6" fmla="*/ 26 w 32"/>
                <a:gd name="T7" fmla="*/ 1 h 34"/>
                <a:gd name="T8" fmla="*/ 20 w 32"/>
                <a:gd name="T9" fmla="*/ 11 h 34"/>
                <a:gd name="T10" fmla="*/ 13 w 32"/>
                <a:gd name="T11" fmla="*/ 17 h 34"/>
                <a:gd name="T12" fmla="*/ 14 w 32"/>
                <a:gd name="T13" fmla="*/ 14 h 34"/>
                <a:gd name="T14" fmla="*/ 16 w 32"/>
                <a:gd name="T15" fmla="*/ 8 h 34"/>
                <a:gd name="T16" fmla="*/ 16 w 32"/>
                <a:gd name="T17" fmla="*/ 7 h 34"/>
                <a:gd name="T18" fmla="*/ 16 w 32"/>
                <a:gd name="T19" fmla="*/ 7 h 34"/>
                <a:gd name="T20" fmla="*/ 9 w 32"/>
                <a:gd name="T21" fmla="*/ 12 h 34"/>
                <a:gd name="T22" fmla="*/ 0 w 32"/>
                <a:gd name="T23" fmla="*/ 26 h 34"/>
                <a:gd name="T24" fmla="*/ 13 w 32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4">
                  <a:moveTo>
                    <a:pt x="13" y="34"/>
                  </a:moveTo>
                  <a:cubicBezTo>
                    <a:pt x="13" y="34"/>
                    <a:pt x="20" y="28"/>
                    <a:pt x="23" y="26"/>
                  </a:cubicBezTo>
                  <a:cubicBezTo>
                    <a:pt x="29" y="22"/>
                    <a:pt x="32" y="15"/>
                    <a:pt x="32" y="11"/>
                  </a:cubicBezTo>
                  <a:cubicBezTo>
                    <a:pt x="31" y="8"/>
                    <a:pt x="28" y="2"/>
                    <a:pt x="26" y="1"/>
                  </a:cubicBezTo>
                  <a:cubicBezTo>
                    <a:pt x="23" y="0"/>
                    <a:pt x="21" y="8"/>
                    <a:pt x="20" y="11"/>
                  </a:cubicBezTo>
                  <a:cubicBezTo>
                    <a:pt x="16" y="17"/>
                    <a:pt x="13" y="17"/>
                    <a:pt x="13" y="17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2"/>
                    <a:pt x="15" y="10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6"/>
                    <a:pt x="10" y="9"/>
                    <a:pt x="9" y="12"/>
                  </a:cubicBezTo>
                  <a:cubicBezTo>
                    <a:pt x="8" y="14"/>
                    <a:pt x="0" y="26"/>
                    <a:pt x="0" y="26"/>
                  </a:cubicBezTo>
                  <a:lnTo>
                    <a:pt x="13" y="34"/>
                  </a:ln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íšľïḍé">
              <a:extLst>
                <a:ext uri="{FF2B5EF4-FFF2-40B4-BE49-F238E27FC236}">
                  <a16:creationId xmlns:a16="http://schemas.microsoft.com/office/drawing/2014/main" id="{E67C3544-DCEF-11FA-915E-22DE1DF46DD4}"/>
                </a:ext>
              </a:extLst>
            </p:cNvPr>
            <p:cNvSpPr/>
            <p:nvPr/>
          </p:nvSpPr>
          <p:spPr bwMode="auto">
            <a:xfrm>
              <a:off x="6140450" y="1970088"/>
              <a:ext cx="415925" cy="238125"/>
            </a:xfrm>
            <a:custGeom>
              <a:avLst/>
              <a:gdLst>
                <a:gd name="T0" fmla="*/ 20 w 126"/>
                <a:gd name="T1" fmla="*/ 32 h 72"/>
                <a:gd name="T2" fmla="*/ 111 w 126"/>
                <a:gd name="T3" fmla="*/ 0 h 72"/>
                <a:gd name="T4" fmla="*/ 126 w 126"/>
                <a:gd name="T5" fmla="*/ 13 h 72"/>
                <a:gd name="T6" fmla="*/ 19 w 126"/>
                <a:gd name="T7" fmla="*/ 60 h 72"/>
                <a:gd name="T8" fmla="*/ 20 w 126"/>
                <a:gd name="T9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2">
                  <a:moveTo>
                    <a:pt x="20" y="32"/>
                  </a:moveTo>
                  <a:cubicBezTo>
                    <a:pt x="20" y="32"/>
                    <a:pt x="73" y="42"/>
                    <a:pt x="111" y="0"/>
                  </a:cubicBezTo>
                  <a:cubicBezTo>
                    <a:pt x="111" y="0"/>
                    <a:pt x="123" y="0"/>
                    <a:pt x="126" y="13"/>
                  </a:cubicBezTo>
                  <a:cubicBezTo>
                    <a:pt x="126" y="13"/>
                    <a:pt x="82" y="72"/>
                    <a:pt x="19" y="60"/>
                  </a:cubicBezTo>
                  <a:cubicBezTo>
                    <a:pt x="19" y="60"/>
                    <a:pt x="0" y="40"/>
                    <a:pt x="20" y="32"/>
                  </a:cubicBezTo>
                  <a:close/>
                </a:path>
              </a:pathLst>
            </a:custGeom>
            <a:solidFill>
              <a:srgbClr val="E59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ïṡḷîḍé">
              <a:extLst>
                <a:ext uri="{FF2B5EF4-FFF2-40B4-BE49-F238E27FC236}">
                  <a16:creationId xmlns:a16="http://schemas.microsoft.com/office/drawing/2014/main" id="{6FC1E8A5-9DC1-9BE7-D90A-99B82F10A798}"/>
                </a:ext>
              </a:extLst>
            </p:cNvPr>
            <p:cNvSpPr/>
            <p:nvPr/>
          </p:nvSpPr>
          <p:spPr bwMode="auto">
            <a:xfrm>
              <a:off x="6748463" y="1941513"/>
              <a:ext cx="117475" cy="122238"/>
            </a:xfrm>
            <a:custGeom>
              <a:avLst/>
              <a:gdLst>
                <a:gd name="T0" fmla="*/ 15 w 36"/>
                <a:gd name="T1" fmla="*/ 37 h 37"/>
                <a:gd name="T2" fmla="*/ 26 w 36"/>
                <a:gd name="T3" fmla="*/ 28 h 37"/>
                <a:gd name="T4" fmla="*/ 35 w 36"/>
                <a:gd name="T5" fmla="*/ 12 h 37"/>
                <a:gd name="T6" fmla="*/ 29 w 36"/>
                <a:gd name="T7" fmla="*/ 1 h 37"/>
                <a:gd name="T8" fmla="*/ 22 w 36"/>
                <a:gd name="T9" fmla="*/ 11 h 37"/>
                <a:gd name="T10" fmla="*/ 14 w 36"/>
                <a:gd name="T11" fmla="*/ 18 h 37"/>
                <a:gd name="T12" fmla="*/ 15 w 36"/>
                <a:gd name="T13" fmla="*/ 15 h 37"/>
                <a:gd name="T14" fmla="*/ 18 w 36"/>
                <a:gd name="T15" fmla="*/ 8 h 37"/>
                <a:gd name="T16" fmla="*/ 18 w 36"/>
                <a:gd name="T17" fmla="*/ 8 h 37"/>
                <a:gd name="T18" fmla="*/ 18 w 36"/>
                <a:gd name="T19" fmla="*/ 7 h 37"/>
                <a:gd name="T20" fmla="*/ 11 w 36"/>
                <a:gd name="T21" fmla="*/ 13 h 37"/>
                <a:gd name="T22" fmla="*/ 0 w 36"/>
                <a:gd name="T23" fmla="*/ 28 h 37"/>
                <a:gd name="T24" fmla="*/ 15 w 36"/>
                <a:gd name="T2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7">
                  <a:moveTo>
                    <a:pt x="15" y="37"/>
                  </a:moveTo>
                  <a:cubicBezTo>
                    <a:pt x="15" y="37"/>
                    <a:pt x="23" y="30"/>
                    <a:pt x="26" y="28"/>
                  </a:cubicBezTo>
                  <a:cubicBezTo>
                    <a:pt x="32" y="24"/>
                    <a:pt x="36" y="16"/>
                    <a:pt x="35" y="12"/>
                  </a:cubicBezTo>
                  <a:cubicBezTo>
                    <a:pt x="35" y="9"/>
                    <a:pt x="32" y="2"/>
                    <a:pt x="29" y="1"/>
                  </a:cubicBezTo>
                  <a:cubicBezTo>
                    <a:pt x="26" y="0"/>
                    <a:pt x="24" y="8"/>
                    <a:pt x="22" y="11"/>
                  </a:cubicBezTo>
                  <a:cubicBezTo>
                    <a:pt x="18" y="18"/>
                    <a:pt x="14" y="18"/>
                    <a:pt x="14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3"/>
                    <a:pt x="17" y="11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7"/>
                    <a:pt x="11" y="10"/>
                    <a:pt x="11" y="13"/>
                  </a:cubicBezTo>
                  <a:cubicBezTo>
                    <a:pt x="10" y="15"/>
                    <a:pt x="0" y="28"/>
                    <a:pt x="0" y="28"/>
                  </a:cubicBezTo>
                  <a:lnTo>
                    <a:pt x="15" y="37"/>
                  </a:ln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ïṩľiḋe">
              <a:extLst>
                <a:ext uri="{FF2B5EF4-FFF2-40B4-BE49-F238E27FC236}">
                  <a16:creationId xmlns:a16="http://schemas.microsoft.com/office/drawing/2014/main" id="{7FDDC6A0-FF5D-82CF-C343-CE20BE55A74F}"/>
                </a:ext>
              </a:extLst>
            </p:cNvPr>
            <p:cNvSpPr/>
            <p:nvPr/>
          </p:nvSpPr>
          <p:spPr bwMode="auto">
            <a:xfrm>
              <a:off x="6394450" y="1892301"/>
              <a:ext cx="63500" cy="68263"/>
            </a:xfrm>
            <a:custGeom>
              <a:avLst/>
              <a:gdLst>
                <a:gd name="T0" fmla="*/ 40 w 40"/>
                <a:gd name="T1" fmla="*/ 12 h 43"/>
                <a:gd name="T2" fmla="*/ 2 w 40"/>
                <a:gd name="T3" fmla="*/ 0 h 43"/>
                <a:gd name="T4" fmla="*/ 0 w 40"/>
                <a:gd name="T5" fmla="*/ 20 h 43"/>
                <a:gd name="T6" fmla="*/ 15 w 40"/>
                <a:gd name="T7" fmla="*/ 43 h 43"/>
                <a:gd name="T8" fmla="*/ 40 w 40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3">
                  <a:moveTo>
                    <a:pt x="40" y="12"/>
                  </a:moveTo>
                  <a:lnTo>
                    <a:pt x="2" y="0"/>
                  </a:lnTo>
                  <a:lnTo>
                    <a:pt x="0" y="20"/>
                  </a:lnTo>
                  <a:lnTo>
                    <a:pt x="15" y="43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ïşľîḍe">
              <a:extLst>
                <a:ext uri="{FF2B5EF4-FFF2-40B4-BE49-F238E27FC236}">
                  <a16:creationId xmlns:a16="http://schemas.microsoft.com/office/drawing/2014/main" id="{C0FC8B35-01C0-1646-5E4B-71E009C83A56}"/>
                </a:ext>
              </a:extLst>
            </p:cNvPr>
            <p:cNvSpPr/>
            <p:nvPr/>
          </p:nvSpPr>
          <p:spPr bwMode="auto">
            <a:xfrm>
              <a:off x="6418263" y="1898651"/>
              <a:ext cx="39688" cy="12700"/>
            </a:xfrm>
            <a:custGeom>
              <a:avLst/>
              <a:gdLst>
                <a:gd name="T0" fmla="*/ 20 w 25"/>
                <a:gd name="T1" fmla="*/ 8 h 8"/>
                <a:gd name="T2" fmla="*/ 0 w 25"/>
                <a:gd name="T3" fmla="*/ 2 h 8"/>
                <a:gd name="T4" fmla="*/ 0 w 25"/>
                <a:gd name="T5" fmla="*/ 0 h 8"/>
                <a:gd name="T6" fmla="*/ 25 w 25"/>
                <a:gd name="T7" fmla="*/ 8 h 8"/>
                <a:gd name="T8" fmla="*/ 20 w 2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20" y="8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5" y="8"/>
                  </a:lnTo>
                  <a:lnTo>
                    <a:pt x="20" y="8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îṧ1iḓe">
              <a:extLst>
                <a:ext uri="{FF2B5EF4-FFF2-40B4-BE49-F238E27FC236}">
                  <a16:creationId xmlns:a16="http://schemas.microsoft.com/office/drawing/2014/main" id="{FD99171E-D731-D6A9-D39C-6A5EC55910A7}"/>
                </a:ext>
              </a:extLst>
            </p:cNvPr>
            <p:cNvSpPr/>
            <p:nvPr/>
          </p:nvSpPr>
          <p:spPr bwMode="auto">
            <a:xfrm>
              <a:off x="6164263" y="3157538"/>
              <a:ext cx="204788" cy="114300"/>
            </a:xfrm>
            <a:custGeom>
              <a:avLst/>
              <a:gdLst>
                <a:gd name="T0" fmla="*/ 24 w 62"/>
                <a:gd name="T1" fmla="*/ 5 h 35"/>
                <a:gd name="T2" fmla="*/ 33 w 62"/>
                <a:gd name="T3" fmla="*/ 5 h 35"/>
                <a:gd name="T4" fmla="*/ 46 w 62"/>
                <a:gd name="T5" fmla="*/ 1 h 35"/>
                <a:gd name="T6" fmla="*/ 54 w 62"/>
                <a:gd name="T7" fmla="*/ 1 h 35"/>
                <a:gd name="T8" fmla="*/ 60 w 62"/>
                <a:gd name="T9" fmla="*/ 4 h 35"/>
                <a:gd name="T10" fmla="*/ 56 w 62"/>
                <a:gd name="T11" fmla="*/ 17 h 35"/>
                <a:gd name="T12" fmla="*/ 19 w 62"/>
                <a:gd name="T13" fmla="*/ 34 h 35"/>
                <a:gd name="T14" fmla="*/ 1 w 62"/>
                <a:gd name="T15" fmla="*/ 32 h 35"/>
                <a:gd name="T16" fmla="*/ 2 w 62"/>
                <a:gd name="T17" fmla="*/ 7 h 35"/>
                <a:gd name="T18" fmla="*/ 24 w 62"/>
                <a:gd name="T1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35">
                  <a:moveTo>
                    <a:pt x="24" y="5"/>
                  </a:moveTo>
                  <a:cubicBezTo>
                    <a:pt x="24" y="5"/>
                    <a:pt x="27" y="9"/>
                    <a:pt x="33" y="5"/>
                  </a:cubicBezTo>
                  <a:cubicBezTo>
                    <a:pt x="37" y="3"/>
                    <a:pt x="42" y="1"/>
                    <a:pt x="46" y="1"/>
                  </a:cubicBezTo>
                  <a:cubicBezTo>
                    <a:pt x="49" y="0"/>
                    <a:pt x="51" y="0"/>
                    <a:pt x="54" y="1"/>
                  </a:cubicBezTo>
                  <a:cubicBezTo>
                    <a:pt x="55" y="1"/>
                    <a:pt x="59" y="2"/>
                    <a:pt x="60" y="4"/>
                  </a:cubicBezTo>
                  <a:cubicBezTo>
                    <a:pt x="62" y="9"/>
                    <a:pt x="59" y="14"/>
                    <a:pt x="56" y="17"/>
                  </a:cubicBezTo>
                  <a:cubicBezTo>
                    <a:pt x="45" y="26"/>
                    <a:pt x="33" y="33"/>
                    <a:pt x="19" y="34"/>
                  </a:cubicBezTo>
                  <a:cubicBezTo>
                    <a:pt x="13" y="34"/>
                    <a:pt x="6" y="35"/>
                    <a:pt x="1" y="32"/>
                  </a:cubicBezTo>
                  <a:cubicBezTo>
                    <a:pt x="1" y="32"/>
                    <a:pt x="0" y="9"/>
                    <a:pt x="2" y="7"/>
                  </a:cubicBezTo>
                  <a:lnTo>
                    <a:pt x="24" y="5"/>
                  </a:ln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iSḷíḍé">
              <a:extLst>
                <a:ext uri="{FF2B5EF4-FFF2-40B4-BE49-F238E27FC236}">
                  <a16:creationId xmlns:a16="http://schemas.microsoft.com/office/drawing/2014/main" id="{5EA90A63-2A40-F6DB-37B2-72B06AE485FA}"/>
                </a:ext>
              </a:extLst>
            </p:cNvPr>
            <p:cNvSpPr/>
            <p:nvPr/>
          </p:nvSpPr>
          <p:spPr bwMode="auto">
            <a:xfrm>
              <a:off x="6156325" y="2484438"/>
              <a:ext cx="146050" cy="725488"/>
            </a:xfrm>
            <a:custGeom>
              <a:avLst/>
              <a:gdLst>
                <a:gd name="T0" fmla="*/ 13 w 44"/>
                <a:gd name="T1" fmla="*/ 0 h 220"/>
                <a:gd name="T2" fmla="*/ 7 w 44"/>
                <a:gd name="T3" fmla="*/ 50 h 220"/>
                <a:gd name="T4" fmla="*/ 0 w 44"/>
                <a:gd name="T5" fmla="*/ 208 h 220"/>
                <a:gd name="T6" fmla="*/ 37 w 44"/>
                <a:gd name="T7" fmla="*/ 215 h 220"/>
                <a:gd name="T8" fmla="*/ 44 w 44"/>
                <a:gd name="T9" fmla="*/ 1 h 220"/>
                <a:gd name="T10" fmla="*/ 13 w 44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20">
                  <a:moveTo>
                    <a:pt x="13" y="0"/>
                  </a:moveTo>
                  <a:cubicBezTo>
                    <a:pt x="13" y="0"/>
                    <a:pt x="6" y="28"/>
                    <a:pt x="7" y="50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13" y="220"/>
                    <a:pt x="37" y="215"/>
                  </a:cubicBezTo>
                  <a:cubicBezTo>
                    <a:pt x="44" y="1"/>
                    <a:pt x="44" y="1"/>
                    <a:pt x="44" y="1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îṩliḑè">
              <a:extLst>
                <a:ext uri="{FF2B5EF4-FFF2-40B4-BE49-F238E27FC236}">
                  <a16:creationId xmlns:a16="http://schemas.microsoft.com/office/drawing/2014/main" id="{5DA62BD0-7B93-2907-50E8-1B3CAE45A05B}"/>
                </a:ext>
              </a:extLst>
            </p:cNvPr>
            <p:cNvSpPr/>
            <p:nvPr/>
          </p:nvSpPr>
          <p:spPr bwMode="auto">
            <a:xfrm>
              <a:off x="6329363" y="3203576"/>
              <a:ext cx="203200" cy="111125"/>
            </a:xfrm>
            <a:custGeom>
              <a:avLst/>
              <a:gdLst>
                <a:gd name="T0" fmla="*/ 24 w 62"/>
                <a:gd name="T1" fmla="*/ 5 h 34"/>
                <a:gd name="T2" fmla="*/ 34 w 62"/>
                <a:gd name="T3" fmla="*/ 5 h 34"/>
                <a:gd name="T4" fmla="*/ 46 w 62"/>
                <a:gd name="T5" fmla="*/ 0 h 34"/>
                <a:gd name="T6" fmla="*/ 54 w 62"/>
                <a:gd name="T7" fmla="*/ 1 h 34"/>
                <a:gd name="T8" fmla="*/ 60 w 62"/>
                <a:gd name="T9" fmla="*/ 4 h 34"/>
                <a:gd name="T10" fmla="*/ 56 w 62"/>
                <a:gd name="T11" fmla="*/ 17 h 34"/>
                <a:gd name="T12" fmla="*/ 19 w 62"/>
                <a:gd name="T13" fmla="*/ 34 h 34"/>
                <a:gd name="T14" fmla="*/ 1 w 62"/>
                <a:gd name="T15" fmla="*/ 32 h 34"/>
                <a:gd name="T16" fmla="*/ 2 w 62"/>
                <a:gd name="T17" fmla="*/ 6 h 34"/>
                <a:gd name="T18" fmla="*/ 24 w 62"/>
                <a:gd name="T19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34">
                  <a:moveTo>
                    <a:pt x="24" y="5"/>
                  </a:moveTo>
                  <a:cubicBezTo>
                    <a:pt x="24" y="5"/>
                    <a:pt x="28" y="9"/>
                    <a:pt x="34" y="5"/>
                  </a:cubicBezTo>
                  <a:cubicBezTo>
                    <a:pt x="37" y="3"/>
                    <a:pt x="42" y="1"/>
                    <a:pt x="46" y="0"/>
                  </a:cubicBezTo>
                  <a:cubicBezTo>
                    <a:pt x="49" y="0"/>
                    <a:pt x="51" y="0"/>
                    <a:pt x="54" y="1"/>
                  </a:cubicBezTo>
                  <a:cubicBezTo>
                    <a:pt x="56" y="1"/>
                    <a:pt x="59" y="2"/>
                    <a:pt x="60" y="4"/>
                  </a:cubicBezTo>
                  <a:cubicBezTo>
                    <a:pt x="62" y="9"/>
                    <a:pt x="60" y="14"/>
                    <a:pt x="56" y="17"/>
                  </a:cubicBezTo>
                  <a:cubicBezTo>
                    <a:pt x="45" y="26"/>
                    <a:pt x="33" y="32"/>
                    <a:pt x="19" y="34"/>
                  </a:cubicBezTo>
                  <a:cubicBezTo>
                    <a:pt x="13" y="34"/>
                    <a:pt x="6" y="34"/>
                    <a:pt x="1" y="32"/>
                  </a:cubicBezTo>
                  <a:cubicBezTo>
                    <a:pt x="1" y="32"/>
                    <a:pt x="0" y="9"/>
                    <a:pt x="2" y="6"/>
                  </a:cubicBezTo>
                  <a:lnTo>
                    <a:pt x="24" y="5"/>
                  </a:ln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iṡ1ïďé">
              <a:extLst>
                <a:ext uri="{FF2B5EF4-FFF2-40B4-BE49-F238E27FC236}">
                  <a16:creationId xmlns:a16="http://schemas.microsoft.com/office/drawing/2014/main" id="{1BB195F0-B5B9-7242-68C9-88407EA3161A}"/>
                </a:ext>
              </a:extLst>
            </p:cNvPr>
            <p:cNvSpPr/>
            <p:nvPr/>
          </p:nvSpPr>
          <p:spPr bwMode="auto">
            <a:xfrm>
              <a:off x="6269038" y="2474913"/>
              <a:ext cx="177800" cy="781050"/>
            </a:xfrm>
            <a:custGeom>
              <a:avLst/>
              <a:gdLst>
                <a:gd name="T0" fmla="*/ 5 w 54"/>
                <a:gd name="T1" fmla="*/ 0 h 237"/>
                <a:gd name="T2" fmla="*/ 6 w 54"/>
                <a:gd name="T3" fmla="*/ 48 h 237"/>
                <a:gd name="T4" fmla="*/ 17 w 54"/>
                <a:gd name="T5" fmla="*/ 229 h 237"/>
                <a:gd name="T6" fmla="*/ 54 w 54"/>
                <a:gd name="T7" fmla="*/ 229 h 237"/>
                <a:gd name="T8" fmla="*/ 45 w 54"/>
                <a:gd name="T9" fmla="*/ 16 h 237"/>
                <a:gd name="T10" fmla="*/ 5 w 54"/>
                <a:gd name="T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37">
                  <a:moveTo>
                    <a:pt x="5" y="0"/>
                  </a:moveTo>
                  <a:cubicBezTo>
                    <a:pt x="5" y="0"/>
                    <a:pt x="0" y="22"/>
                    <a:pt x="6" y="48"/>
                  </a:cubicBezTo>
                  <a:cubicBezTo>
                    <a:pt x="17" y="229"/>
                    <a:pt x="17" y="229"/>
                    <a:pt x="17" y="229"/>
                  </a:cubicBezTo>
                  <a:cubicBezTo>
                    <a:pt x="17" y="229"/>
                    <a:pt x="34" y="237"/>
                    <a:pt x="54" y="229"/>
                  </a:cubicBezTo>
                  <a:cubicBezTo>
                    <a:pt x="45" y="16"/>
                    <a:pt x="45" y="16"/>
                    <a:pt x="45" y="1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iŝļíḍé">
              <a:extLst>
                <a:ext uri="{FF2B5EF4-FFF2-40B4-BE49-F238E27FC236}">
                  <a16:creationId xmlns:a16="http://schemas.microsoft.com/office/drawing/2014/main" id="{0067DCF9-9DF0-8A59-4D96-8546E0D31EDD}"/>
                </a:ext>
              </a:extLst>
            </p:cNvPr>
            <p:cNvSpPr/>
            <p:nvPr/>
          </p:nvSpPr>
          <p:spPr bwMode="auto">
            <a:xfrm>
              <a:off x="6167438" y="2063751"/>
              <a:ext cx="273050" cy="484188"/>
            </a:xfrm>
            <a:custGeom>
              <a:avLst/>
              <a:gdLst>
                <a:gd name="T0" fmla="*/ 80 w 83"/>
                <a:gd name="T1" fmla="*/ 131 h 147"/>
                <a:gd name="T2" fmla="*/ 81 w 83"/>
                <a:gd name="T3" fmla="*/ 77 h 147"/>
                <a:gd name="T4" fmla="*/ 83 w 83"/>
                <a:gd name="T5" fmla="*/ 32 h 147"/>
                <a:gd name="T6" fmla="*/ 83 w 83"/>
                <a:gd name="T7" fmla="*/ 23 h 147"/>
                <a:gd name="T8" fmla="*/ 56 w 83"/>
                <a:gd name="T9" fmla="*/ 8 h 147"/>
                <a:gd name="T10" fmla="*/ 25 w 83"/>
                <a:gd name="T11" fmla="*/ 0 h 147"/>
                <a:gd name="T12" fmla="*/ 13 w 83"/>
                <a:gd name="T13" fmla="*/ 3 h 147"/>
                <a:gd name="T14" fmla="*/ 3 w 83"/>
                <a:gd name="T15" fmla="*/ 12 h 147"/>
                <a:gd name="T16" fmla="*/ 2 w 83"/>
                <a:gd name="T17" fmla="*/ 47 h 147"/>
                <a:gd name="T18" fmla="*/ 7 w 83"/>
                <a:gd name="T19" fmla="*/ 83 h 147"/>
                <a:gd name="T20" fmla="*/ 8 w 83"/>
                <a:gd name="T21" fmla="*/ 123 h 147"/>
                <a:gd name="T22" fmla="*/ 10 w 83"/>
                <a:gd name="T23" fmla="*/ 128 h 147"/>
                <a:gd name="T24" fmla="*/ 76 w 83"/>
                <a:gd name="T25" fmla="*/ 141 h 147"/>
                <a:gd name="T26" fmla="*/ 80 w 83"/>
                <a:gd name="T27" fmla="*/ 1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47">
                  <a:moveTo>
                    <a:pt x="80" y="131"/>
                  </a:moveTo>
                  <a:cubicBezTo>
                    <a:pt x="80" y="113"/>
                    <a:pt x="81" y="95"/>
                    <a:pt x="81" y="77"/>
                  </a:cubicBezTo>
                  <a:cubicBezTo>
                    <a:pt x="81" y="62"/>
                    <a:pt x="83" y="47"/>
                    <a:pt x="83" y="32"/>
                  </a:cubicBezTo>
                  <a:cubicBezTo>
                    <a:pt x="83" y="29"/>
                    <a:pt x="83" y="26"/>
                    <a:pt x="83" y="23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8" y="3"/>
                    <a:pt x="4" y="7"/>
                    <a:pt x="3" y="12"/>
                  </a:cubicBezTo>
                  <a:cubicBezTo>
                    <a:pt x="1" y="21"/>
                    <a:pt x="0" y="35"/>
                    <a:pt x="2" y="47"/>
                  </a:cubicBezTo>
                  <a:cubicBezTo>
                    <a:pt x="4" y="55"/>
                    <a:pt x="5" y="69"/>
                    <a:pt x="7" y="83"/>
                  </a:cubicBezTo>
                  <a:cubicBezTo>
                    <a:pt x="7" y="84"/>
                    <a:pt x="9" y="112"/>
                    <a:pt x="8" y="123"/>
                  </a:cubicBezTo>
                  <a:cubicBezTo>
                    <a:pt x="8" y="123"/>
                    <a:pt x="8" y="125"/>
                    <a:pt x="10" y="128"/>
                  </a:cubicBezTo>
                  <a:cubicBezTo>
                    <a:pt x="31" y="147"/>
                    <a:pt x="76" y="141"/>
                    <a:pt x="76" y="141"/>
                  </a:cubicBezTo>
                  <a:cubicBezTo>
                    <a:pt x="81" y="140"/>
                    <a:pt x="80" y="135"/>
                    <a:pt x="80" y="131"/>
                  </a:cubicBezTo>
                  <a:close/>
                </a:path>
              </a:pathLst>
            </a:custGeom>
            <a:solidFill>
              <a:srgbClr val="FFB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îṧľíḋé">
              <a:extLst>
                <a:ext uri="{FF2B5EF4-FFF2-40B4-BE49-F238E27FC236}">
                  <a16:creationId xmlns:a16="http://schemas.microsoft.com/office/drawing/2014/main" id="{583D4A26-E799-1CEE-9427-5E0D866FE8B7}"/>
                </a:ext>
              </a:extLst>
            </p:cNvPr>
            <p:cNvSpPr/>
            <p:nvPr/>
          </p:nvSpPr>
          <p:spPr bwMode="auto">
            <a:xfrm>
              <a:off x="6210300" y="1835151"/>
              <a:ext cx="220663" cy="244475"/>
            </a:xfrm>
            <a:custGeom>
              <a:avLst/>
              <a:gdLst>
                <a:gd name="T0" fmla="*/ 16 w 67"/>
                <a:gd name="T1" fmla="*/ 1 h 74"/>
                <a:gd name="T2" fmla="*/ 41 w 67"/>
                <a:gd name="T3" fmla="*/ 2 h 74"/>
                <a:gd name="T4" fmla="*/ 63 w 67"/>
                <a:gd name="T5" fmla="*/ 25 h 74"/>
                <a:gd name="T6" fmla="*/ 61 w 67"/>
                <a:gd name="T7" fmla="*/ 67 h 74"/>
                <a:gd name="T8" fmla="*/ 40 w 67"/>
                <a:gd name="T9" fmla="*/ 71 h 74"/>
                <a:gd name="T10" fmla="*/ 15 w 67"/>
                <a:gd name="T11" fmla="*/ 61 h 74"/>
                <a:gd name="T12" fmla="*/ 0 w 67"/>
                <a:gd name="T13" fmla="*/ 27 h 74"/>
                <a:gd name="T14" fmla="*/ 16 w 67"/>
                <a:gd name="T15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74">
                  <a:moveTo>
                    <a:pt x="16" y="1"/>
                  </a:moveTo>
                  <a:cubicBezTo>
                    <a:pt x="24" y="0"/>
                    <a:pt x="34" y="0"/>
                    <a:pt x="41" y="2"/>
                  </a:cubicBezTo>
                  <a:cubicBezTo>
                    <a:pt x="54" y="6"/>
                    <a:pt x="60" y="14"/>
                    <a:pt x="63" y="25"/>
                  </a:cubicBezTo>
                  <a:cubicBezTo>
                    <a:pt x="66" y="37"/>
                    <a:pt x="67" y="57"/>
                    <a:pt x="61" y="67"/>
                  </a:cubicBezTo>
                  <a:cubicBezTo>
                    <a:pt x="56" y="74"/>
                    <a:pt x="47" y="73"/>
                    <a:pt x="40" y="71"/>
                  </a:cubicBezTo>
                  <a:cubicBezTo>
                    <a:pt x="32" y="69"/>
                    <a:pt x="22" y="66"/>
                    <a:pt x="15" y="61"/>
                  </a:cubicBezTo>
                  <a:cubicBezTo>
                    <a:pt x="6" y="54"/>
                    <a:pt x="1" y="38"/>
                    <a:pt x="0" y="27"/>
                  </a:cubicBezTo>
                  <a:cubicBezTo>
                    <a:pt x="0" y="18"/>
                    <a:pt x="5" y="3"/>
                    <a:pt x="16" y="1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îšļîḍè">
              <a:extLst>
                <a:ext uri="{FF2B5EF4-FFF2-40B4-BE49-F238E27FC236}">
                  <a16:creationId xmlns:a16="http://schemas.microsoft.com/office/drawing/2014/main" id="{57C956D9-5FD6-989F-AC5F-931F639F88B1}"/>
                </a:ext>
              </a:extLst>
            </p:cNvPr>
            <p:cNvSpPr/>
            <p:nvPr/>
          </p:nvSpPr>
          <p:spPr bwMode="auto">
            <a:xfrm>
              <a:off x="6249988" y="2027238"/>
              <a:ext cx="104775" cy="68263"/>
            </a:xfrm>
            <a:custGeom>
              <a:avLst/>
              <a:gdLst>
                <a:gd name="T0" fmla="*/ 0 w 32"/>
                <a:gd name="T1" fmla="*/ 0 h 21"/>
                <a:gd name="T2" fmla="*/ 3 w 32"/>
                <a:gd name="T3" fmla="*/ 3 h 21"/>
                <a:gd name="T4" fmla="*/ 28 w 32"/>
                <a:gd name="T5" fmla="*/ 13 h 21"/>
                <a:gd name="T6" fmla="*/ 32 w 32"/>
                <a:gd name="T7" fmla="*/ 14 h 21"/>
                <a:gd name="T8" fmla="*/ 31 w 32"/>
                <a:gd name="T9" fmla="*/ 19 h 21"/>
                <a:gd name="T10" fmla="*/ 9 w 32"/>
                <a:gd name="T11" fmla="*/ 19 h 21"/>
                <a:gd name="T12" fmla="*/ 0 w 32"/>
                <a:gd name="T13" fmla="*/ 11 h 21"/>
                <a:gd name="T14" fmla="*/ 0 w 32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1">
                  <a:moveTo>
                    <a:pt x="0" y="0"/>
                  </a:moveTo>
                  <a:cubicBezTo>
                    <a:pt x="1" y="1"/>
                    <a:pt x="2" y="2"/>
                    <a:pt x="3" y="3"/>
                  </a:cubicBezTo>
                  <a:cubicBezTo>
                    <a:pt x="10" y="8"/>
                    <a:pt x="20" y="11"/>
                    <a:pt x="28" y="13"/>
                  </a:cubicBezTo>
                  <a:cubicBezTo>
                    <a:pt x="30" y="14"/>
                    <a:pt x="31" y="14"/>
                    <a:pt x="32" y="14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3" y="21"/>
                    <a:pt x="15" y="20"/>
                    <a:pt x="9" y="19"/>
                  </a:cubicBezTo>
                  <a:cubicBezTo>
                    <a:pt x="4" y="17"/>
                    <a:pt x="0" y="15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iś1ïḑé">
              <a:extLst>
                <a:ext uri="{FF2B5EF4-FFF2-40B4-BE49-F238E27FC236}">
                  <a16:creationId xmlns:a16="http://schemas.microsoft.com/office/drawing/2014/main" id="{E7F45837-4801-E4A0-CD15-ADC3E600CCF2}"/>
                </a:ext>
              </a:extLst>
            </p:cNvPr>
            <p:cNvSpPr/>
            <p:nvPr/>
          </p:nvSpPr>
          <p:spPr bwMode="auto">
            <a:xfrm>
              <a:off x="6351588" y="1981201"/>
              <a:ext cx="69850" cy="111125"/>
            </a:xfrm>
            <a:custGeom>
              <a:avLst/>
              <a:gdLst>
                <a:gd name="T0" fmla="*/ 4 w 21"/>
                <a:gd name="T1" fmla="*/ 0 h 34"/>
                <a:gd name="T2" fmla="*/ 12 w 21"/>
                <a:gd name="T3" fmla="*/ 17 h 34"/>
                <a:gd name="T4" fmla="*/ 20 w 21"/>
                <a:gd name="T5" fmla="*/ 18 h 34"/>
                <a:gd name="T6" fmla="*/ 20 w 21"/>
                <a:gd name="T7" fmla="*/ 25 h 34"/>
                <a:gd name="T8" fmla="*/ 13 w 21"/>
                <a:gd name="T9" fmla="*/ 34 h 34"/>
                <a:gd name="T10" fmla="*/ 1 w 21"/>
                <a:gd name="T11" fmla="*/ 26 h 34"/>
                <a:gd name="T12" fmla="*/ 0 w 21"/>
                <a:gd name="T13" fmla="*/ 3 h 34"/>
                <a:gd name="T14" fmla="*/ 1 w 21"/>
                <a:gd name="T15" fmla="*/ 1 h 34"/>
                <a:gd name="T16" fmla="*/ 4 w 21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0"/>
                  </a:moveTo>
                  <a:cubicBezTo>
                    <a:pt x="4" y="0"/>
                    <a:pt x="7" y="15"/>
                    <a:pt x="12" y="17"/>
                  </a:cubicBezTo>
                  <a:cubicBezTo>
                    <a:pt x="17" y="20"/>
                    <a:pt x="20" y="18"/>
                    <a:pt x="20" y="18"/>
                  </a:cubicBezTo>
                  <a:cubicBezTo>
                    <a:pt x="20" y="18"/>
                    <a:pt x="21" y="22"/>
                    <a:pt x="20" y="25"/>
                  </a:cubicBezTo>
                  <a:cubicBezTo>
                    <a:pt x="19" y="28"/>
                    <a:pt x="15" y="34"/>
                    <a:pt x="13" y="34"/>
                  </a:cubicBezTo>
                  <a:cubicBezTo>
                    <a:pt x="10" y="34"/>
                    <a:pt x="1" y="31"/>
                    <a:pt x="1" y="26"/>
                  </a:cubicBezTo>
                  <a:cubicBezTo>
                    <a:pt x="2" y="21"/>
                    <a:pt x="0" y="3"/>
                    <a:pt x="0" y="3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8" name="ïṥľïḍe">
              <a:extLst>
                <a:ext uri="{FF2B5EF4-FFF2-40B4-BE49-F238E27FC236}">
                  <a16:creationId xmlns:a16="http://schemas.microsoft.com/office/drawing/2014/main" id="{438C60FE-0D43-3738-170F-46CEBD3DAE8F}"/>
                </a:ext>
              </a:extLst>
            </p:cNvPr>
            <p:cNvSpPr/>
            <p:nvPr/>
          </p:nvSpPr>
          <p:spPr bwMode="auto">
            <a:xfrm>
              <a:off x="6210300" y="1822451"/>
              <a:ext cx="239713" cy="238125"/>
            </a:xfrm>
            <a:custGeom>
              <a:avLst/>
              <a:gdLst>
                <a:gd name="T0" fmla="*/ 69 w 73"/>
                <a:gd name="T1" fmla="*/ 5 h 72"/>
                <a:gd name="T2" fmla="*/ 45 w 73"/>
                <a:gd name="T3" fmla="*/ 4 h 72"/>
                <a:gd name="T4" fmla="*/ 10 w 73"/>
                <a:gd name="T5" fmla="*/ 8 h 72"/>
                <a:gd name="T6" fmla="*/ 10 w 73"/>
                <a:gd name="T7" fmla="*/ 8 h 72"/>
                <a:gd name="T8" fmla="*/ 0 w 73"/>
                <a:gd name="T9" fmla="*/ 31 h 72"/>
                <a:gd name="T10" fmla="*/ 6 w 73"/>
                <a:gd name="T11" fmla="*/ 53 h 72"/>
                <a:gd name="T12" fmla="*/ 27 w 73"/>
                <a:gd name="T13" fmla="*/ 71 h 72"/>
                <a:gd name="T14" fmla="*/ 39 w 73"/>
                <a:gd name="T15" fmla="*/ 62 h 72"/>
                <a:gd name="T16" fmla="*/ 36 w 73"/>
                <a:gd name="T17" fmla="*/ 45 h 72"/>
                <a:gd name="T18" fmla="*/ 43 w 73"/>
                <a:gd name="T19" fmla="*/ 51 h 72"/>
                <a:gd name="T20" fmla="*/ 47 w 73"/>
                <a:gd name="T21" fmla="*/ 42 h 72"/>
                <a:gd name="T22" fmla="*/ 47 w 73"/>
                <a:gd name="T23" fmla="*/ 33 h 72"/>
                <a:gd name="T24" fmla="*/ 63 w 73"/>
                <a:gd name="T25" fmla="*/ 27 h 72"/>
                <a:gd name="T26" fmla="*/ 69 w 73"/>
                <a:gd name="T27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72">
                  <a:moveTo>
                    <a:pt x="69" y="5"/>
                  </a:moveTo>
                  <a:cubicBezTo>
                    <a:pt x="69" y="5"/>
                    <a:pt x="59" y="10"/>
                    <a:pt x="45" y="4"/>
                  </a:cubicBezTo>
                  <a:cubicBezTo>
                    <a:pt x="37" y="0"/>
                    <a:pt x="16" y="1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3" y="13"/>
                    <a:pt x="0" y="24"/>
                    <a:pt x="0" y="31"/>
                  </a:cubicBezTo>
                  <a:cubicBezTo>
                    <a:pt x="1" y="38"/>
                    <a:pt x="3" y="46"/>
                    <a:pt x="6" y="53"/>
                  </a:cubicBezTo>
                  <a:cubicBezTo>
                    <a:pt x="14" y="72"/>
                    <a:pt x="27" y="71"/>
                    <a:pt x="27" y="71"/>
                  </a:cubicBezTo>
                  <a:cubicBezTo>
                    <a:pt x="29" y="70"/>
                    <a:pt x="39" y="62"/>
                    <a:pt x="39" y="62"/>
                  </a:cubicBezTo>
                  <a:cubicBezTo>
                    <a:pt x="35" y="60"/>
                    <a:pt x="32" y="47"/>
                    <a:pt x="36" y="45"/>
                  </a:cubicBezTo>
                  <a:cubicBezTo>
                    <a:pt x="40" y="43"/>
                    <a:pt x="43" y="51"/>
                    <a:pt x="43" y="51"/>
                  </a:cubicBezTo>
                  <a:cubicBezTo>
                    <a:pt x="46" y="50"/>
                    <a:pt x="49" y="47"/>
                    <a:pt x="47" y="42"/>
                  </a:cubicBezTo>
                  <a:cubicBezTo>
                    <a:pt x="45" y="38"/>
                    <a:pt x="47" y="33"/>
                    <a:pt x="47" y="33"/>
                  </a:cubicBezTo>
                  <a:cubicBezTo>
                    <a:pt x="54" y="33"/>
                    <a:pt x="61" y="29"/>
                    <a:pt x="63" y="27"/>
                  </a:cubicBezTo>
                  <a:cubicBezTo>
                    <a:pt x="63" y="27"/>
                    <a:pt x="73" y="21"/>
                    <a:pt x="69" y="5"/>
                  </a:cubicBezTo>
                  <a:close/>
                </a:path>
              </a:pathLst>
            </a:custGeom>
            <a:solidFill>
              <a:srgbClr val="B64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9" name="iṣḷíde">
              <a:extLst>
                <a:ext uri="{FF2B5EF4-FFF2-40B4-BE49-F238E27FC236}">
                  <a16:creationId xmlns:a16="http://schemas.microsoft.com/office/drawing/2014/main" id="{45A4AE4C-8695-53CE-0004-CE91292AF53E}"/>
                </a:ext>
              </a:extLst>
            </p:cNvPr>
            <p:cNvSpPr/>
            <p:nvPr/>
          </p:nvSpPr>
          <p:spPr bwMode="auto">
            <a:xfrm>
              <a:off x="6238875" y="2043113"/>
              <a:ext cx="125413" cy="82550"/>
            </a:xfrm>
            <a:custGeom>
              <a:avLst/>
              <a:gdLst>
                <a:gd name="T0" fmla="*/ 3 w 38"/>
                <a:gd name="T1" fmla="*/ 0 h 25"/>
                <a:gd name="T2" fmla="*/ 0 w 38"/>
                <a:gd name="T3" fmla="*/ 7 h 25"/>
                <a:gd name="T4" fmla="*/ 38 w 38"/>
                <a:gd name="T5" fmla="*/ 16 h 25"/>
                <a:gd name="T6" fmla="*/ 35 w 38"/>
                <a:gd name="T7" fmla="*/ 11 h 25"/>
                <a:gd name="T8" fmla="*/ 3 w 3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5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4" y="25"/>
                    <a:pt x="38" y="16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13" y="15"/>
                    <a:pt x="3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0" name="îŝļiḓé">
              <a:extLst>
                <a:ext uri="{FF2B5EF4-FFF2-40B4-BE49-F238E27FC236}">
                  <a16:creationId xmlns:a16="http://schemas.microsoft.com/office/drawing/2014/main" id="{F0219A9F-6725-E8CB-48D4-AA049E0B77A6}"/>
                </a:ext>
              </a:extLst>
            </p:cNvPr>
            <p:cNvSpPr/>
            <p:nvPr/>
          </p:nvSpPr>
          <p:spPr bwMode="auto">
            <a:xfrm>
              <a:off x="6394450" y="1911351"/>
              <a:ext cx="63500" cy="82550"/>
            </a:xfrm>
            <a:custGeom>
              <a:avLst/>
              <a:gdLst>
                <a:gd name="T0" fmla="*/ 19 w 19"/>
                <a:gd name="T1" fmla="*/ 0 h 25"/>
                <a:gd name="T2" fmla="*/ 2 w 19"/>
                <a:gd name="T3" fmla="*/ 4 h 25"/>
                <a:gd name="T4" fmla="*/ 0 w 19"/>
                <a:gd name="T5" fmla="*/ 7 h 25"/>
                <a:gd name="T6" fmla="*/ 1 w 19"/>
                <a:gd name="T7" fmla="*/ 23 h 25"/>
                <a:gd name="T8" fmla="*/ 3 w 19"/>
                <a:gd name="T9" fmla="*/ 25 h 25"/>
                <a:gd name="T10" fmla="*/ 19 w 19"/>
                <a:gd name="T11" fmla="*/ 21 h 25"/>
                <a:gd name="T12" fmla="*/ 19 w 1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5">
                  <a:moveTo>
                    <a:pt x="19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2" y="25"/>
                    <a:pt x="3" y="25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1" name="i$lîḍê">
              <a:extLst>
                <a:ext uri="{FF2B5EF4-FFF2-40B4-BE49-F238E27FC236}">
                  <a16:creationId xmlns:a16="http://schemas.microsoft.com/office/drawing/2014/main" id="{D4ECD971-5660-7209-102F-59067210658D}"/>
                </a:ext>
              </a:extLst>
            </p:cNvPr>
            <p:cNvSpPr/>
            <p:nvPr/>
          </p:nvSpPr>
          <p:spPr bwMode="auto">
            <a:xfrm>
              <a:off x="6450013" y="1911351"/>
              <a:ext cx="7938" cy="69850"/>
            </a:xfrm>
            <a:prstGeom prst="rect">
              <a:avLst/>
            </a:pr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2" name="ïṩḻîďé">
              <a:extLst>
                <a:ext uri="{FF2B5EF4-FFF2-40B4-BE49-F238E27FC236}">
                  <a16:creationId xmlns:a16="http://schemas.microsoft.com/office/drawing/2014/main" id="{018F7D58-4116-C628-B059-87AA953AE30A}"/>
                </a:ext>
              </a:extLst>
            </p:cNvPr>
            <p:cNvSpPr/>
            <p:nvPr/>
          </p:nvSpPr>
          <p:spPr bwMode="auto">
            <a:xfrm>
              <a:off x="6351588" y="2012951"/>
              <a:ext cx="455613" cy="263525"/>
            </a:xfrm>
            <a:custGeom>
              <a:avLst/>
              <a:gdLst>
                <a:gd name="T0" fmla="*/ 22 w 138"/>
                <a:gd name="T1" fmla="*/ 36 h 80"/>
                <a:gd name="T2" fmla="*/ 122 w 138"/>
                <a:gd name="T3" fmla="*/ 1 h 80"/>
                <a:gd name="T4" fmla="*/ 138 w 138"/>
                <a:gd name="T5" fmla="*/ 15 h 80"/>
                <a:gd name="T6" fmla="*/ 20 w 138"/>
                <a:gd name="T7" fmla="*/ 67 h 80"/>
                <a:gd name="T8" fmla="*/ 22 w 138"/>
                <a:gd name="T9" fmla="*/ 3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80">
                  <a:moveTo>
                    <a:pt x="22" y="36"/>
                  </a:moveTo>
                  <a:cubicBezTo>
                    <a:pt x="22" y="36"/>
                    <a:pt x="80" y="47"/>
                    <a:pt x="122" y="1"/>
                  </a:cubicBezTo>
                  <a:cubicBezTo>
                    <a:pt x="122" y="1"/>
                    <a:pt x="135" y="0"/>
                    <a:pt x="138" y="15"/>
                  </a:cubicBezTo>
                  <a:cubicBezTo>
                    <a:pt x="138" y="15"/>
                    <a:pt x="90" y="80"/>
                    <a:pt x="20" y="67"/>
                  </a:cubicBezTo>
                  <a:cubicBezTo>
                    <a:pt x="20" y="67"/>
                    <a:pt x="0" y="45"/>
                    <a:pt x="22" y="36"/>
                  </a:cubicBezTo>
                  <a:close/>
                </a:path>
              </a:pathLst>
            </a:custGeom>
            <a:solidFill>
              <a:srgbClr val="FFB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3" name="îṡ1ïḍê">
              <a:extLst>
                <a:ext uri="{FF2B5EF4-FFF2-40B4-BE49-F238E27FC236}">
                  <a16:creationId xmlns:a16="http://schemas.microsoft.com/office/drawing/2014/main" id="{4EDDA391-15B3-7EBB-E665-EE6844FAB61D}"/>
                </a:ext>
              </a:extLst>
            </p:cNvPr>
            <p:cNvSpPr/>
            <p:nvPr/>
          </p:nvSpPr>
          <p:spPr bwMode="auto">
            <a:xfrm>
              <a:off x="6196013" y="1901826"/>
              <a:ext cx="198438" cy="82550"/>
            </a:xfrm>
            <a:custGeom>
              <a:avLst/>
              <a:gdLst>
                <a:gd name="T0" fmla="*/ 60 w 60"/>
                <a:gd name="T1" fmla="*/ 14 h 25"/>
                <a:gd name="T2" fmla="*/ 5 w 60"/>
                <a:gd name="T3" fmla="*/ 0 h 25"/>
                <a:gd name="T4" fmla="*/ 5 w 60"/>
                <a:gd name="T5" fmla="*/ 10 h 25"/>
                <a:gd name="T6" fmla="*/ 60 w 60"/>
                <a:gd name="T7" fmla="*/ 21 h 25"/>
                <a:gd name="T8" fmla="*/ 60 w 60"/>
                <a:gd name="T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5">
                  <a:moveTo>
                    <a:pt x="60" y="14"/>
                  </a:moveTo>
                  <a:cubicBezTo>
                    <a:pt x="60" y="14"/>
                    <a:pt x="23" y="18"/>
                    <a:pt x="5" y="0"/>
                  </a:cubicBezTo>
                  <a:cubicBezTo>
                    <a:pt x="5" y="0"/>
                    <a:pt x="0" y="5"/>
                    <a:pt x="5" y="10"/>
                  </a:cubicBezTo>
                  <a:cubicBezTo>
                    <a:pt x="5" y="10"/>
                    <a:pt x="25" y="25"/>
                    <a:pt x="60" y="21"/>
                  </a:cubicBezTo>
                  <a:lnTo>
                    <a:pt x="60" y="14"/>
                  </a:lnTo>
                  <a:close/>
                </a:path>
              </a:pathLst>
            </a:custGeom>
            <a:solidFill>
              <a:srgbClr val="734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4" name="iṧľíḋé">
              <a:extLst>
                <a:ext uri="{FF2B5EF4-FFF2-40B4-BE49-F238E27FC236}">
                  <a16:creationId xmlns:a16="http://schemas.microsoft.com/office/drawing/2014/main" id="{B4E764A3-DE65-512F-81EA-598218385F89}"/>
                </a:ext>
              </a:extLst>
            </p:cNvPr>
            <p:cNvSpPr/>
            <p:nvPr/>
          </p:nvSpPr>
          <p:spPr bwMode="auto">
            <a:xfrm>
              <a:off x="3467100" y="3328988"/>
              <a:ext cx="1412875" cy="503237"/>
            </a:xfrm>
            <a:custGeom>
              <a:avLst/>
              <a:gdLst>
                <a:gd name="T0" fmla="*/ 422 w 426"/>
                <a:gd name="T1" fmla="*/ 8 h 152"/>
                <a:gd name="T2" fmla="*/ 397 w 426"/>
                <a:gd name="T3" fmla="*/ 22 h 152"/>
                <a:gd name="T4" fmla="*/ 211 w 426"/>
                <a:gd name="T5" fmla="*/ 130 h 152"/>
                <a:gd name="T6" fmla="*/ 202 w 426"/>
                <a:gd name="T7" fmla="*/ 130 h 152"/>
                <a:gd name="T8" fmla="*/ 9 w 426"/>
                <a:gd name="T9" fmla="*/ 19 h 152"/>
                <a:gd name="T10" fmla="*/ 3 w 426"/>
                <a:gd name="T11" fmla="*/ 15 h 152"/>
                <a:gd name="T12" fmla="*/ 0 w 426"/>
                <a:gd name="T13" fmla="*/ 10 h 152"/>
                <a:gd name="T14" fmla="*/ 0 w 426"/>
                <a:gd name="T15" fmla="*/ 31 h 152"/>
                <a:gd name="T16" fmla="*/ 3 w 426"/>
                <a:gd name="T17" fmla="*/ 36 h 152"/>
                <a:gd name="T18" fmla="*/ 9 w 426"/>
                <a:gd name="T19" fmla="*/ 39 h 152"/>
                <a:gd name="T20" fmla="*/ 202 w 426"/>
                <a:gd name="T21" fmla="*/ 151 h 152"/>
                <a:gd name="T22" fmla="*/ 211 w 426"/>
                <a:gd name="T23" fmla="*/ 151 h 152"/>
                <a:gd name="T24" fmla="*/ 397 w 426"/>
                <a:gd name="T25" fmla="*/ 43 h 152"/>
                <a:gd name="T26" fmla="*/ 422 w 426"/>
                <a:gd name="T27" fmla="*/ 29 h 152"/>
                <a:gd name="T28" fmla="*/ 426 w 426"/>
                <a:gd name="T29" fmla="*/ 21 h 152"/>
                <a:gd name="T30" fmla="*/ 426 w 426"/>
                <a:gd name="T31" fmla="*/ 21 h 152"/>
                <a:gd name="T32" fmla="*/ 426 w 426"/>
                <a:gd name="T33" fmla="*/ 0 h 152"/>
                <a:gd name="T34" fmla="*/ 426 w 426"/>
                <a:gd name="T35" fmla="*/ 0 h 152"/>
                <a:gd name="T36" fmla="*/ 422 w 426"/>
                <a:gd name="T37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6" h="152">
                  <a:moveTo>
                    <a:pt x="422" y="8"/>
                  </a:moveTo>
                  <a:cubicBezTo>
                    <a:pt x="397" y="22"/>
                    <a:pt x="397" y="22"/>
                    <a:pt x="397" y="22"/>
                  </a:cubicBezTo>
                  <a:cubicBezTo>
                    <a:pt x="211" y="130"/>
                    <a:pt x="211" y="130"/>
                    <a:pt x="211" y="130"/>
                  </a:cubicBezTo>
                  <a:cubicBezTo>
                    <a:pt x="208" y="132"/>
                    <a:pt x="204" y="132"/>
                    <a:pt x="202" y="13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1" y="35"/>
                    <a:pt x="3" y="3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4" y="152"/>
                    <a:pt x="208" y="152"/>
                    <a:pt x="211" y="151"/>
                  </a:cubicBezTo>
                  <a:cubicBezTo>
                    <a:pt x="397" y="43"/>
                    <a:pt x="397" y="43"/>
                    <a:pt x="397" y="43"/>
                  </a:cubicBezTo>
                  <a:cubicBezTo>
                    <a:pt x="422" y="29"/>
                    <a:pt x="422" y="29"/>
                    <a:pt x="422" y="29"/>
                  </a:cubicBezTo>
                  <a:cubicBezTo>
                    <a:pt x="425" y="27"/>
                    <a:pt x="426" y="24"/>
                    <a:pt x="426" y="21"/>
                  </a:cubicBezTo>
                  <a:cubicBezTo>
                    <a:pt x="426" y="21"/>
                    <a:pt x="426" y="21"/>
                    <a:pt x="426" y="21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426" y="3"/>
                    <a:pt x="425" y="7"/>
                    <a:pt x="422" y="8"/>
                  </a:cubicBez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5" name="ïṩḷîḋé">
              <a:extLst>
                <a:ext uri="{FF2B5EF4-FFF2-40B4-BE49-F238E27FC236}">
                  <a16:creationId xmlns:a16="http://schemas.microsoft.com/office/drawing/2014/main" id="{8BE6CC48-76A1-8A51-F0B7-4C51E089F7DE}"/>
                </a:ext>
              </a:extLst>
            </p:cNvPr>
            <p:cNvSpPr/>
            <p:nvPr/>
          </p:nvSpPr>
          <p:spPr bwMode="auto">
            <a:xfrm>
              <a:off x="3467100" y="4154488"/>
              <a:ext cx="1412875" cy="503237"/>
            </a:xfrm>
            <a:custGeom>
              <a:avLst/>
              <a:gdLst>
                <a:gd name="T0" fmla="*/ 422 w 426"/>
                <a:gd name="T1" fmla="*/ 8 h 152"/>
                <a:gd name="T2" fmla="*/ 397 w 426"/>
                <a:gd name="T3" fmla="*/ 22 h 152"/>
                <a:gd name="T4" fmla="*/ 211 w 426"/>
                <a:gd name="T5" fmla="*/ 130 h 152"/>
                <a:gd name="T6" fmla="*/ 202 w 426"/>
                <a:gd name="T7" fmla="*/ 130 h 152"/>
                <a:gd name="T8" fmla="*/ 9 w 426"/>
                <a:gd name="T9" fmla="*/ 18 h 152"/>
                <a:gd name="T10" fmla="*/ 3 w 426"/>
                <a:gd name="T11" fmla="*/ 15 h 152"/>
                <a:gd name="T12" fmla="*/ 0 w 426"/>
                <a:gd name="T13" fmla="*/ 10 h 152"/>
                <a:gd name="T14" fmla="*/ 0 w 426"/>
                <a:gd name="T15" fmla="*/ 31 h 152"/>
                <a:gd name="T16" fmla="*/ 3 w 426"/>
                <a:gd name="T17" fmla="*/ 35 h 152"/>
                <a:gd name="T18" fmla="*/ 9 w 426"/>
                <a:gd name="T19" fmla="*/ 39 h 152"/>
                <a:gd name="T20" fmla="*/ 202 w 426"/>
                <a:gd name="T21" fmla="*/ 151 h 152"/>
                <a:gd name="T22" fmla="*/ 211 w 426"/>
                <a:gd name="T23" fmla="*/ 151 h 152"/>
                <a:gd name="T24" fmla="*/ 397 w 426"/>
                <a:gd name="T25" fmla="*/ 43 h 152"/>
                <a:gd name="T26" fmla="*/ 422 w 426"/>
                <a:gd name="T27" fmla="*/ 29 h 152"/>
                <a:gd name="T28" fmla="*/ 426 w 426"/>
                <a:gd name="T29" fmla="*/ 21 h 152"/>
                <a:gd name="T30" fmla="*/ 426 w 426"/>
                <a:gd name="T31" fmla="*/ 21 h 152"/>
                <a:gd name="T32" fmla="*/ 426 w 426"/>
                <a:gd name="T33" fmla="*/ 0 h 152"/>
                <a:gd name="T34" fmla="*/ 426 w 426"/>
                <a:gd name="T35" fmla="*/ 0 h 152"/>
                <a:gd name="T36" fmla="*/ 422 w 426"/>
                <a:gd name="T37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6" h="152">
                  <a:moveTo>
                    <a:pt x="422" y="8"/>
                  </a:moveTo>
                  <a:cubicBezTo>
                    <a:pt x="397" y="22"/>
                    <a:pt x="397" y="22"/>
                    <a:pt x="397" y="22"/>
                  </a:cubicBezTo>
                  <a:cubicBezTo>
                    <a:pt x="211" y="130"/>
                    <a:pt x="211" y="130"/>
                    <a:pt x="211" y="130"/>
                  </a:cubicBezTo>
                  <a:cubicBezTo>
                    <a:pt x="208" y="132"/>
                    <a:pt x="204" y="132"/>
                    <a:pt x="202" y="13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1" y="34"/>
                    <a:pt x="3" y="3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4" y="152"/>
                    <a:pt x="208" y="152"/>
                    <a:pt x="211" y="151"/>
                  </a:cubicBezTo>
                  <a:cubicBezTo>
                    <a:pt x="397" y="43"/>
                    <a:pt x="397" y="43"/>
                    <a:pt x="397" y="43"/>
                  </a:cubicBezTo>
                  <a:cubicBezTo>
                    <a:pt x="422" y="29"/>
                    <a:pt x="422" y="29"/>
                    <a:pt x="422" y="29"/>
                  </a:cubicBezTo>
                  <a:cubicBezTo>
                    <a:pt x="425" y="27"/>
                    <a:pt x="426" y="24"/>
                    <a:pt x="426" y="21"/>
                  </a:cubicBezTo>
                  <a:cubicBezTo>
                    <a:pt x="426" y="21"/>
                    <a:pt x="426" y="21"/>
                    <a:pt x="426" y="21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426" y="3"/>
                    <a:pt x="425" y="6"/>
                    <a:pt x="422" y="8"/>
                  </a:cubicBezTo>
                  <a:close/>
                </a:path>
              </a:pathLst>
            </a:custGeom>
            <a:solidFill>
              <a:srgbClr val="FF7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6" name="ïşļíḑè">
              <a:extLst>
                <a:ext uri="{FF2B5EF4-FFF2-40B4-BE49-F238E27FC236}">
                  <a16:creationId xmlns:a16="http://schemas.microsoft.com/office/drawing/2014/main" id="{FB2B6F87-BC47-722C-6C83-7D0FCB762A8B}"/>
                </a:ext>
              </a:extLst>
            </p:cNvPr>
            <p:cNvSpPr/>
            <p:nvPr/>
          </p:nvSpPr>
          <p:spPr bwMode="auto">
            <a:xfrm>
              <a:off x="4408488" y="4238626"/>
              <a:ext cx="2132013" cy="1541463"/>
            </a:xfrm>
            <a:custGeom>
              <a:avLst/>
              <a:gdLst>
                <a:gd name="T0" fmla="*/ 628 w 646"/>
                <a:gd name="T1" fmla="*/ 2 h 468"/>
                <a:gd name="T2" fmla="*/ 581 w 646"/>
                <a:gd name="T3" fmla="*/ 32 h 468"/>
                <a:gd name="T4" fmla="*/ 560 w 646"/>
                <a:gd name="T5" fmla="*/ 52 h 468"/>
                <a:gd name="T6" fmla="*/ 73 w 646"/>
                <a:gd name="T7" fmla="*/ 41 h 468"/>
                <a:gd name="T8" fmla="*/ 59 w 646"/>
                <a:gd name="T9" fmla="*/ 28 h 468"/>
                <a:gd name="T10" fmla="*/ 0 w 646"/>
                <a:gd name="T11" fmla="*/ 16 h 468"/>
                <a:gd name="T12" fmla="*/ 0 w 646"/>
                <a:gd name="T13" fmla="*/ 284 h 468"/>
                <a:gd name="T14" fmla="*/ 3 w 646"/>
                <a:gd name="T15" fmla="*/ 291 h 468"/>
                <a:gd name="T16" fmla="*/ 13 w 646"/>
                <a:gd name="T17" fmla="*/ 297 h 468"/>
                <a:gd name="T18" fmla="*/ 305 w 646"/>
                <a:gd name="T19" fmla="*/ 466 h 468"/>
                <a:gd name="T20" fmla="*/ 319 w 646"/>
                <a:gd name="T21" fmla="*/ 466 h 468"/>
                <a:gd name="T22" fmla="*/ 602 w 646"/>
                <a:gd name="T23" fmla="*/ 303 h 468"/>
                <a:gd name="T24" fmla="*/ 639 w 646"/>
                <a:gd name="T25" fmla="*/ 281 h 468"/>
                <a:gd name="T26" fmla="*/ 646 w 646"/>
                <a:gd name="T27" fmla="*/ 269 h 468"/>
                <a:gd name="T28" fmla="*/ 646 w 646"/>
                <a:gd name="T29" fmla="*/ 269 h 468"/>
                <a:gd name="T30" fmla="*/ 646 w 646"/>
                <a:gd name="T31" fmla="*/ 0 h 468"/>
                <a:gd name="T32" fmla="*/ 628 w 646"/>
                <a:gd name="T33" fmla="*/ 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468">
                  <a:moveTo>
                    <a:pt x="628" y="2"/>
                  </a:moveTo>
                  <a:cubicBezTo>
                    <a:pt x="581" y="32"/>
                    <a:pt x="581" y="32"/>
                    <a:pt x="581" y="32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7"/>
                    <a:pt x="1" y="290"/>
                    <a:pt x="3" y="291"/>
                  </a:cubicBezTo>
                  <a:cubicBezTo>
                    <a:pt x="13" y="297"/>
                    <a:pt x="13" y="297"/>
                    <a:pt x="13" y="297"/>
                  </a:cubicBezTo>
                  <a:cubicBezTo>
                    <a:pt x="305" y="466"/>
                    <a:pt x="305" y="466"/>
                    <a:pt x="305" y="466"/>
                  </a:cubicBezTo>
                  <a:cubicBezTo>
                    <a:pt x="310" y="468"/>
                    <a:pt x="315" y="468"/>
                    <a:pt x="319" y="466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39" y="281"/>
                    <a:pt x="639" y="281"/>
                    <a:pt x="639" y="281"/>
                  </a:cubicBezTo>
                  <a:cubicBezTo>
                    <a:pt x="644" y="279"/>
                    <a:pt x="646" y="274"/>
                    <a:pt x="646" y="269"/>
                  </a:cubicBezTo>
                  <a:cubicBezTo>
                    <a:pt x="646" y="269"/>
                    <a:pt x="646" y="269"/>
                    <a:pt x="646" y="269"/>
                  </a:cubicBezTo>
                  <a:cubicBezTo>
                    <a:pt x="646" y="0"/>
                    <a:pt x="646" y="0"/>
                    <a:pt x="646" y="0"/>
                  </a:cubicBezTo>
                  <a:lnTo>
                    <a:pt x="628" y="2"/>
                  </a:lnTo>
                  <a:close/>
                </a:path>
              </a:pathLst>
            </a:custGeom>
            <a:gradFill>
              <a:gsLst>
                <a:gs pos="0">
                  <a:srgbClr val="76BEF5"/>
                </a:gs>
                <a:gs pos="100000">
                  <a:srgbClr val="89DCFD"/>
                </a:gs>
                <a:gs pos="44000">
                  <a:srgbClr val="81CFFA"/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7" name="íś1îdê">
              <a:extLst>
                <a:ext uri="{FF2B5EF4-FFF2-40B4-BE49-F238E27FC236}">
                  <a16:creationId xmlns:a16="http://schemas.microsoft.com/office/drawing/2014/main" id="{AF367DA6-EE98-CBFC-D6B9-4061DE56E2DA}"/>
                </a:ext>
              </a:extLst>
            </p:cNvPr>
            <p:cNvSpPr/>
            <p:nvPr/>
          </p:nvSpPr>
          <p:spPr bwMode="auto">
            <a:xfrm>
              <a:off x="4400550" y="3635376"/>
              <a:ext cx="2146300" cy="1262063"/>
            </a:xfrm>
            <a:custGeom>
              <a:avLst/>
              <a:gdLst>
                <a:gd name="T0" fmla="*/ 641 w 650"/>
                <a:gd name="T1" fmla="*/ 172 h 383"/>
                <a:gd name="T2" fmla="*/ 641 w 650"/>
                <a:gd name="T3" fmla="*/ 171 h 383"/>
                <a:gd name="T4" fmla="*/ 348 w 650"/>
                <a:gd name="T5" fmla="*/ 2 h 383"/>
                <a:gd name="T6" fmla="*/ 334 w 650"/>
                <a:gd name="T7" fmla="*/ 2 h 383"/>
                <a:gd name="T8" fmla="*/ 66 w 650"/>
                <a:gd name="T9" fmla="*/ 158 h 383"/>
                <a:gd name="T10" fmla="*/ 5 w 650"/>
                <a:gd name="T11" fmla="*/ 192 h 383"/>
                <a:gd name="T12" fmla="*/ 5 w 650"/>
                <a:gd name="T13" fmla="*/ 206 h 383"/>
                <a:gd name="T14" fmla="*/ 15 w 650"/>
                <a:gd name="T15" fmla="*/ 211 h 383"/>
                <a:gd name="T16" fmla="*/ 307 w 650"/>
                <a:gd name="T17" fmla="*/ 380 h 383"/>
                <a:gd name="T18" fmla="*/ 321 w 650"/>
                <a:gd name="T19" fmla="*/ 380 h 383"/>
                <a:gd name="T20" fmla="*/ 604 w 650"/>
                <a:gd name="T21" fmla="*/ 217 h 383"/>
                <a:gd name="T22" fmla="*/ 641 w 650"/>
                <a:gd name="T23" fmla="*/ 196 h 383"/>
                <a:gd name="T24" fmla="*/ 641 w 650"/>
                <a:gd name="T25" fmla="*/ 17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0" h="383">
                  <a:moveTo>
                    <a:pt x="641" y="172"/>
                  </a:moveTo>
                  <a:cubicBezTo>
                    <a:pt x="641" y="171"/>
                    <a:pt x="641" y="171"/>
                    <a:pt x="641" y="171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4" y="0"/>
                    <a:pt x="339" y="0"/>
                    <a:pt x="334" y="2"/>
                  </a:cubicBezTo>
                  <a:cubicBezTo>
                    <a:pt x="66" y="158"/>
                    <a:pt x="66" y="158"/>
                    <a:pt x="66" y="158"/>
                  </a:cubicBezTo>
                  <a:cubicBezTo>
                    <a:pt x="5" y="192"/>
                    <a:pt x="5" y="192"/>
                    <a:pt x="5" y="192"/>
                  </a:cubicBezTo>
                  <a:cubicBezTo>
                    <a:pt x="0" y="195"/>
                    <a:pt x="0" y="203"/>
                    <a:pt x="5" y="206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307" y="380"/>
                    <a:pt x="307" y="380"/>
                    <a:pt x="307" y="380"/>
                  </a:cubicBezTo>
                  <a:cubicBezTo>
                    <a:pt x="312" y="383"/>
                    <a:pt x="317" y="383"/>
                    <a:pt x="321" y="380"/>
                  </a:cubicBezTo>
                  <a:cubicBezTo>
                    <a:pt x="604" y="217"/>
                    <a:pt x="604" y="217"/>
                    <a:pt x="604" y="217"/>
                  </a:cubicBezTo>
                  <a:cubicBezTo>
                    <a:pt x="641" y="196"/>
                    <a:pt x="641" y="196"/>
                    <a:pt x="641" y="196"/>
                  </a:cubicBezTo>
                  <a:cubicBezTo>
                    <a:pt x="650" y="190"/>
                    <a:pt x="650" y="177"/>
                    <a:pt x="641" y="172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8" name="iṡḷiḑé">
              <a:extLst>
                <a:ext uri="{FF2B5EF4-FFF2-40B4-BE49-F238E27FC236}">
                  <a16:creationId xmlns:a16="http://schemas.microsoft.com/office/drawing/2014/main" id="{B25B4D06-AFDE-FAE3-B299-F83219F5C2C2}"/>
                </a:ext>
              </a:extLst>
            </p:cNvPr>
            <p:cNvSpPr/>
            <p:nvPr/>
          </p:nvSpPr>
          <p:spPr bwMode="auto">
            <a:xfrm>
              <a:off x="4408488" y="4637088"/>
              <a:ext cx="2132013" cy="727075"/>
            </a:xfrm>
            <a:custGeom>
              <a:avLst/>
              <a:gdLst>
                <a:gd name="T0" fmla="*/ 639 w 646"/>
                <a:gd name="T1" fmla="*/ 12 h 221"/>
                <a:gd name="T2" fmla="*/ 602 w 646"/>
                <a:gd name="T3" fmla="*/ 33 h 221"/>
                <a:gd name="T4" fmla="*/ 319 w 646"/>
                <a:gd name="T5" fmla="*/ 197 h 221"/>
                <a:gd name="T6" fmla="*/ 305 w 646"/>
                <a:gd name="T7" fmla="*/ 197 h 221"/>
                <a:gd name="T8" fmla="*/ 13 w 646"/>
                <a:gd name="T9" fmla="*/ 28 h 221"/>
                <a:gd name="T10" fmla="*/ 3 w 646"/>
                <a:gd name="T11" fmla="*/ 22 h 221"/>
                <a:gd name="T12" fmla="*/ 0 w 646"/>
                <a:gd name="T13" fmla="*/ 15 h 221"/>
                <a:gd name="T14" fmla="*/ 0 w 646"/>
                <a:gd name="T15" fmla="*/ 37 h 221"/>
                <a:gd name="T16" fmla="*/ 3 w 646"/>
                <a:gd name="T17" fmla="*/ 44 h 221"/>
                <a:gd name="T18" fmla="*/ 13 w 646"/>
                <a:gd name="T19" fmla="*/ 49 h 221"/>
                <a:gd name="T20" fmla="*/ 305 w 646"/>
                <a:gd name="T21" fmla="*/ 218 h 221"/>
                <a:gd name="T22" fmla="*/ 319 w 646"/>
                <a:gd name="T23" fmla="*/ 218 h 221"/>
                <a:gd name="T24" fmla="*/ 602 w 646"/>
                <a:gd name="T25" fmla="*/ 55 h 221"/>
                <a:gd name="T26" fmla="*/ 639 w 646"/>
                <a:gd name="T27" fmla="*/ 34 h 221"/>
                <a:gd name="T28" fmla="*/ 646 w 646"/>
                <a:gd name="T29" fmla="*/ 21 h 221"/>
                <a:gd name="T30" fmla="*/ 646 w 646"/>
                <a:gd name="T31" fmla="*/ 21 h 221"/>
                <a:gd name="T32" fmla="*/ 646 w 646"/>
                <a:gd name="T33" fmla="*/ 0 h 221"/>
                <a:gd name="T34" fmla="*/ 646 w 646"/>
                <a:gd name="T35" fmla="*/ 0 h 221"/>
                <a:gd name="T36" fmla="*/ 639 w 646"/>
                <a:gd name="T37" fmla="*/ 1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6" h="221">
                  <a:moveTo>
                    <a:pt x="639" y="12"/>
                  </a:moveTo>
                  <a:cubicBezTo>
                    <a:pt x="602" y="33"/>
                    <a:pt x="602" y="33"/>
                    <a:pt x="602" y="33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15" y="199"/>
                    <a:pt x="310" y="199"/>
                    <a:pt x="305" y="19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0"/>
                    <a:pt x="1" y="42"/>
                    <a:pt x="3" y="4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305" y="218"/>
                    <a:pt x="305" y="218"/>
                    <a:pt x="305" y="218"/>
                  </a:cubicBezTo>
                  <a:cubicBezTo>
                    <a:pt x="310" y="221"/>
                    <a:pt x="315" y="221"/>
                    <a:pt x="319" y="218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39" y="34"/>
                    <a:pt x="639" y="34"/>
                    <a:pt x="639" y="34"/>
                  </a:cubicBezTo>
                  <a:cubicBezTo>
                    <a:pt x="644" y="31"/>
                    <a:pt x="646" y="26"/>
                    <a:pt x="646" y="21"/>
                  </a:cubicBezTo>
                  <a:cubicBezTo>
                    <a:pt x="646" y="21"/>
                    <a:pt x="646" y="21"/>
                    <a:pt x="646" y="21"/>
                  </a:cubicBezTo>
                  <a:cubicBezTo>
                    <a:pt x="646" y="0"/>
                    <a:pt x="646" y="0"/>
                    <a:pt x="646" y="0"/>
                  </a:cubicBezTo>
                  <a:cubicBezTo>
                    <a:pt x="646" y="0"/>
                    <a:pt x="646" y="0"/>
                    <a:pt x="646" y="0"/>
                  </a:cubicBezTo>
                  <a:cubicBezTo>
                    <a:pt x="646" y="5"/>
                    <a:pt x="644" y="9"/>
                    <a:pt x="639" y="12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9" name="iṣlîďe">
              <a:extLst>
                <a:ext uri="{FF2B5EF4-FFF2-40B4-BE49-F238E27FC236}">
                  <a16:creationId xmlns:a16="http://schemas.microsoft.com/office/drawing/2014/main" id="{88C36581-07CC-7F0C-D768-5B1876904F71}"/>
                </a:ext>
              </a:extLst>
            </p:cNvPr>
            <p:cNvSpPr/>
            <p:nvPr/>
          </p:nvSpPr>
          <p:spPr bwMode="auto">
            <a:xfrm>
              <a:off x="6021388" y="3902076"/>
              <a:ext cx="115888" cy="134938"/>
            </a:xfrm>
            <a:custGeom>
              <a:avLst/>
              <a:gdLst>
                <a:gd name="T0" fmla="*/ 27 w 35"/>
                <a:gd name="T1" fmla="*/ 10 h 41"/>
                <a:gd name="T2" fmla="*/ 14 w 35"/>
                <a:gd name="T3" fmla="*/ 8 h 41"/>
                <a:gd name="T4" fmla="*/ 0 w 35"/>
                <a:gd name="T5" fmla="*/ 25 h 41"/>
                <a:gd name="T6" fmla="*/ 13 w 35"/>
                <a:gd name="T7" fmla="*/ 41 h 41"/>
                <a:gd name="T8" fmla="*/ 27 w 35"/>
                <a:gd name="T9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1">
                  <a:moveTo>
                    <a:pt x="27" y="10"/>
                  </a:moveTo>
                  <a:cubicBezTo>
                    <a:pt x="21" y="0"/>
                    <a:pt x="14" y="8"/>
                    <a:pt x="14" y="8"/>
                  </a:cubicBezTo>
                  <a:cubicBezTo>
                    <a:pt x="5" y="5"/>
                    <a:pt x="0" y="25"/>
                    <a:pt x="0" y="25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35" y="35"/>
                    <a:pt x="33" y="19"/>
                    <a:pt x="27" y="10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0" name="iṧḻîḓe">
              <a:extLst>
                <a:ext uri="{FF2B5EF4-FFF2-40B4-BE49-F238E27FC236}">
                  <a16:creationId xmlns:a16="http://schemas.microsoft.com/office/drawing/2014/main" id="{5841A239-F84B-1298-6D0F-A98312B0B129}"/>
                </a:ext>
              </a:extLst>
            </p:cNvPr>
            <p:cNvSpPr/>
            <p:nvPr/>
          </p:nvSpPr>
          <p:spPr bwMode="auto">
            <a:xfrm>
              <a:off x="5745163" y="4340226"/>
              <a:ext cx="92075" cy="125413"/>
            </a:xfrm>
            <a:custGeom>
              <a:avLst/>
              <a:gdLst>
                <a:gd name="T0" fmla="*/ 27 w 28"/>
                <a:gd name="T1" fmla="*/ 16 h 38"/>
                <a:gd name="T2" fmla="*/ 19 w 28"/>
                <a:gd name="T3" fmla="*/ 7 h 38"/>
                <a:gd name="T4" fmla="*/ 0 w 28"/>
                <a:gd name="T5" fmla="*/ 11 h 38"/>
                <a:gd name="T6" fmla="*/ 0 w 28"/>
                <a:gd name="T7" fmla="*/ 29 h 38"/>
                <a:gd name="T8" fmla="*/ 27 w 28"/>
                <a:gd name="T9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8">
                  <a:moveTo>
                    <a:pt x="27" y="16"/>
                  </a:moveTo>
                  <a:cubicBezTo>
                    <a:pt x="28" y="6"/>
                    <a:pt x="19" y="7"/>
                    <a:pt x="19" y="7"/>
                  </a:cubicBezTo>
                  <a:cubicBezTo>
                    <a:pt x="15" y="0"/>
                    <a:pt x="0" y="11"/>
                    <a:pt x="0" y="1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8" y="38"/>
                    <a:pt x="26" y="26"/>
                    <a:pt x="27" y="16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1" name="ïśliďe">
              <a:extLst>
                <a:ext uri="{FF2B5EF4-FFF2-40B4-BE49-F238E27FC236}">
                  <a16:creationId xmlns:a16="http://schemas.microsoft.com/office/drawing/2014/main" id="{B6BAB3FE-63E2-B618-5271-6DC7B62FD8DA}"/>
                </a:ext>
              </a:extLst>
            </p:cNvPr>
            <p:cNvSpPr/>
            <p:nvPr/>
          </p:nvSpPr>
          <p:spPr bwMode="auto">
            <a:xfrm>
              <a:off x="5654675" y="3967163"/>
              <a:ext cx="412750" cy="260350"/>
            </a:xfrm>
            <a:custGeom>
              <a:avLst/>
              <a:gdLst>
                <a:gd name="T0" fmla="*/ 1 w 125"/>
                <a:gd name="T1" fmla="*/ 37 h 79"/>
                <a:gd name="T2" fmla="*/ 111 w 125"/>
                <a:gd name="T3" fmla="*/ 0 h 79"/>
                <a:gd name="T4" fmla="*/ 125 w 125"/>
                <a:gd name="T5" fmla="*/ 21 h 79"/>
                <a:gd name="T6" fmla="*/ 0 w 125"/>
                <a:gd name="T7" fmla="*/ 72 h 79"/>
                <a:gd name="T8" fmla="*/ 1 w 125"/>
                <a:gd name="T9" fmla="*/ 3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9">
                  <a:moveTo>
                    <a:pt x="1" y="37"/>
                  </a:moveTo>
                  <a:cubicBezTo>
                    <a:pt x="1" y="37"/>
                    <a:pt x="65" y="48"/>
                    <a:pt x="111" y="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5" y="21"/>
                    <a:pt x="84" y="79"/>
                    <a:pt x="0" y="72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2" name="i$ḷîḍe">
              <a:extLst>
                <a:ext uri="{FF2B5EF4-FFF2-40B4-BE49-F238E27FC236}">
                  <a16:creationId xmlns:a16="http://schemas.microsoft.com/office/drawing/2014/main" id="{7A0D45FC-1B65-AB66-D7E3-9F816AC0FF7C}"/>
                </a:ext>
              </a:extLst>
            </p:cNvPr>
            <p:cNvSpPr/>
            <p:nvPr/>
          </p:nvSpPr>
          <p:spPr bwMode="auto">
            <a:xfrm>
              <a:off x="5849938" y="5035551"/>
              <a:ext cx="195263" cy="177800"/>
            </a:xfrm>
            <a:custGeom>
              <a:avLst/>
              <a:gdLst>
                <a:gd name="T0" fmla="*/ 30 w 59"/>
                <a:gd name="T1" fmla="*/ 4 h 54"/>
                <a:gd name="T2" fmla="*/ 39 w 59"/>
                <a:gd name="T3" fmla="*/ 21 h 54"/>
                <a:gd name="T4" fmla="*/ 56 w 59"/>
                <a:gd name="T5" fmla="*/ 41 h 54"/>
                <a:gd name="T6" fmla="*/ 33 w 59"/>
                <a:gd name="T7" fmla="*/ 46 h 54"/>
                <a:gd name="T8" fmla="*/ 6 w 59"/>
                <a:gd name="T9" fmla="*/ 36 h 54"/>
                <a:gd name="T10" fmla="*/ 3 w 59"/>
                <a:gd name="T11" fmla="*/ 11 h 54"/>
                <a:gd name="T12" fmla="*/ 30 w 59"/>
                <a:gd name="T13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4">
                  <a:moveTo>
                    <a:pt x="30" y="4"/>
                  </a:moveTo>
                  <a:cubicBezTo>
                    <a:pt x="30" y="4"/>
                    <a:pt x="31" y="19"/>
                    <a:pt x="39" y="21"/>
                  </a:cubicBezTo>
                  <a:cubicBezTo>
                    <a:pt x="46" y="24"/>
                    <a:pt x="59" y="28"/>
                    <a:pt x="56" y="41"/>
                  </a:cubicBezTo>
                  <a:cubicBezTo>
                    <a:pt x="52" y="54"/>
                    <a:pt x="36" y="48"/>
                    <a:pt x="33" y="46"/>
                  </a:cubicBezTo>
                  <a:cubicBezTo>
                    <a:pt x="30" y="45"/>
                    <a:pt x="13" y="38"/>
                    <a:pt x="6" y="36"/>
                  </a:cubicBezTo>
                  <a:cubicBezTo>
                    <a:pt x="0" y="34"/>
                    <a:pt x="1" y="21"/>
                    <a:pt x="3" y="11"/>
                  </a:cubicBezTo>
                  <a:cubicBezTo>
                    <a:pt x="5" y="0"/>
                    <a:pt x="30" y="4"/>
                    <a:pt x="30" y="4"/>
                  </a:cubicBezTo>
                  <a:close/>
                </a:path>
              </a:pathLst>
            </a:custGeom>
            <a:solidFill>
              <a:srgbClr val="C67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3" name="ïṣḷîdê">
              <a:extLst>
                <a:ext uri="{FF2B5EF4-FFF2-40B4-BE49-F238E27FC236}">
                  <a16:creationId xmlns:a16="http://schemas.microsoft.com/office/drawing/2014/main" id="{A5900AD0-8F57-CA3E-B0BF-3C97F5DC98EC}"/>
                </a:ext>
              </a:extLst>
            </p:cNvPr>
            <p:cNvSpPr/>
            <p:nvPr/>
          </p:nvSpPr>
          <p:spPr bwMode="auto">
            <a:xfrm>
              <a:off x="5688013" y="5103813"/>
              <a:ext cx="211138" cy="168275"/>
            </a:xfrm>
            <a:custGeom>
              <a:avLst/>
              <a:gdLst>
                <a:gd name="T0" fmla="*/ 32 w 64"/>
                <a:gd name="T1" fmla="*/ 3 h 51"/>
                <a:gd name="T2" fmla="*/ 40 w 64"/>
                <a:gd name="T3" fmla="*/ 20 h 51"/>
                <a:gd name="T4" fmla="*/ 57 w 64"/>
                <a:gd name="T5" fmla="*/ 40 h 51"/>
                <a:gd name="T6" fmla="*/ 35 w 64"/>
                <a:gd name="T7" fmla="*/ 46 h 51"/>
                <a:gd name="T8" fmla="*/ 6 w 64"/>
                <a:gd name="T9" fmla="*/ 35 h 51"/>
                <a:gd name="T10" fmla="*/ 3 w 64"/>
                <a:gd name="T11" fmla="*/ 11 h 51"/>
                <a:gd name="T12" fmla="*/ 32 w 64"/>
                <a:gd name="T13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1">
                  <a:moveTo>
                    <a:pt x="32" y="3"/>
                  </a:moveTo>
                  <a:cubicBezTo>
                    <a:pt x="32" y="3"/>
                    <a:pt x="32" y="18"/>
                    <a:pt x="40" y="20"/>
                  </a:cubicBezTo>
                  <a:cubicBezTo>
                    <a:pt x="47" y="22"/>
                    <a:pt x="64" y="29"/>
                    <a:pt x="57" y="40"/>
                  </a:cubicBezTo>
                  <a:cubicBezTo>
                    <a:pt x="50" y="51"/>
                    <a:pt x="38" y="47"/>
                    <a:pt x="35" y="46"/>
                  </a:cubicBezTo>
                  <a:cubicBezTo>
                    <a:pt x="32" y="44"/>
                    <a:pt x="12" y="37"/>
                    <a:pt x="6" y="35"/>
                  </a:cubicBezTo>
                  <a:cubicBezTo>
                    <a:pt x="0" y="32"/>
                    <a:pt x="0" y="21"/>
                    <a:pt x="3" y="11"/>
                  </a:cubicBezTo>
                  <a:cubicBezTo>
                    <a:pt x="5" y="0"/>
                    <a:pt x="32" y="3"/>
                    <a:pt x="32" y="3"/>
                  </a:cubicBezTo>
                  <a:close/>
                </a:path>
              </a:pathLst>
            </a:custGeom>
            <a:solidFill>
              <a:srgbClr val="C67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4" name="ïŝḻiḑé">
              <a:extLst>
                <a:ext uri="{FF2B5EF4-FFF2-40B4-BE49-F238E27FC236}">
                  <a16:creationId xmlns:a16="http://schemas.microsoft.com/office/drawing/2014/main" id="{8681947D-75C7-BED4-3E75-98B296B4278F}"/>
                </a:ext>
              </a:extLst>
            </p:cNvPr>
            <p:cNvSpPr/>
            <p:nvPr/>
          </p:nvSpPr>
          <p:spPr bwMode="auto">
            <a:xfrm>
              <a:off x="5510213" y="4518026"/>
              <a:ext cx="465138" cy="588963"/>
            </a:xfrm>
            <a:custGeom>
              <a:avLst/>
              <a:gdLst>
                <a:gd name="T0" fmla="*/ 46 w 141"/>
                <a:gd name="T1" fmla="*/ 0 h 179"/>
                <a:gd name="T2" fmla="*/ 128 w 141"/>
                <a:gd name="T3" fmla="*/ 60 h 179"/>
                <a:gd name="T4" fmla="*/ 139 w 141"/>
                <a:gd name="T5" fmla="*/ 163 h 179"/>
                <a:gd name="T6" fmla="*/ 100 w 141"/>
                <a:gd name="T7" fmla="*/ 173 h 179"/>
                <a:gd name="T8" fmla="*/ 90 w 141"/>
                <a:gd name="T9" fmla="*/ 75 h 179"/>
                <a:gd name="T10" fmla="*/ 8 w 141"/>
                <a:gd name="T11" fmla="*/ 31 h 179"/>
                <a:gd name="T12" fmla="*/ 0 w 141"/>
                <a:gd name="T13" fmla="*/ 3 h 179"/>
                <a:gd name="T14" fmla="*/ 46 w 141"/>
                <a:gd name="T15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179">
                  <a:moveTo>
                    <a:pt x="46" y="0"/>
                  </a:moveTo>
                  <a:cubicBezTo>
                    <a:pt x="46" y="0"/>
                    <a:pt x="97" y="29"/>
                    <a:pt x="128" y="60"/>
                  </a:cubicBezTo>
                  <a:cubicBezTo>
                    <a:pt x="128" y="60"/>
                    <a:pt x="141" y="119"/>
                    <a:pt x="139" y="163"/>
                  </a:cubicBezTo>
                  <a:cubicBezTo>
                    <a:pt x="139" y="163"/>
                    <a:pt x="128" y="179"/>
                    <a:pt x="100" y="173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5" name="íS1îḋê">
              <a:extLst>
                <a:ext uri="{FF2B5EF4-FFF2-40B4-BE49-F238E27FC236}">
                  <a16:creationId xmlns:a16="http://schemas.microsoft.com/office/drawing/2014/main" id="{C6944EC1-2226-4EFA-1663-75229EE72F2E}"/>
                </a:ext>
              </a:extLst>
            </p:cNvPr>
            <p:cNvSpPr/>
            <p:nvPr/>
          </p:nvSpPr>
          <p:spPr bwMode="auto">
            <a:xfrm>
              <a:off x="5391150" y="4560888"/>
              <a:ext cx="428625" cy="622300"/>
            </a:xfrm>
            <a:custGeom>
              <a:avLst/>
              <a:gdLst>
                <a:gd name="T0" fmla="*/ 36 w 130"/>
                <a:gd name="T1" fmla="*/ 0 h 189"/>
                <a:gd name="T2" fmla="*/ 119 w 130"/>
                <a:gd name="T3" fmla="*/ 65 h 189"/>
                <a:gd name="T4" fmla="*/ 128 w 130"/>
                <a:gd name="T5" fmla="*/ 173 h 189"/>
                <a:gd name="T6" fmla="*/ 87 w 130"/>
                <a:gd name="T7" fmla="*/ 179 h 189"/>
                <a:gd name="T8" fmla="*/ 75 w 130"/>
                <a:gd name="T9" fmla="*/ 83 h 189"/>
                <a:gd name="T10" fmla="*/ 9 w 130"/>
                <a:gd name="T11" fmla="*/ 49 h 189"/>
                <a:gd name="T12" fmla="*/ 6 w 130"/>
                <a:gd name="T13" fmla="*/ 5 h 189"/>
                <a:gd name="T14" fmla="*/ 36 w 130"/>
                <a:gd name="T1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89">
                  <a:moveTo>
                    <a:pt x="36" y="0"/>
                  </a:moveTo>
                  <a:cubicBezTo>
                    <a:pt x="36" y="0"/>
                    <a:pt x="111" y="53"/>
                    <a:pt x="119" y="65"/>
                  </a:cubicBezTo>
                  <a:cubicBezTo>
                    <a:pt x="119" y="65"/>
                    <a:pt x="130" y="140"/>
                    <a:pt x="128" y="173"/>
                  </a:cubicBezTo>
                  <a:cubicBezTo>
                    <a:pt x="128" y="173"/>
                    <a:pt x="106" y="189"/>
                    <a:pt x="87" y="179"/>
                  </a:cubicBezTo>
                  <a:cubicBezTo>
                    <a:pt x="87" y="179"/>
                    <a:pt x="76" y="92"/>
                    <a:pt x="75" y="83"/>
                  </a:cubicBezTo>
                  <a:cubicBezTo>
                    <a:pt x="75" y="83"/>
                    <a:pt x="18" y="59"/>
                    <a:pt x="9" y="49"/>
                  </a:cubicBezTo>
                  <a:cubicBezTo>
                    <a:pt x="0" y="39"/>
                    <a:pt x="1" y="13"/>
                    <a:pt x="6" y="5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6" name="îŝļiḑê">
              <a:extLst>
                <a:ext uri="{FF2B5EF4-FFF2-40B4-BE49-F238E27FC236}">
                  <a16:creationId xmlns:a16="http://schemas.microsoft.com/office/drawing/2014/main" id="{B9811A64-D8C0-F97F-30E4-0EF15448E1B2}"/>
                </a:ext>
              </a:extLst>
            </p:cNvPr>
            <p:cNvSpPr/>
            <p:nvPr/>
          </p:nvSpPr>
          <p:spPr bwMode="auto">
            <a:xfrm>
              <a:off x="5451475" y="4059238"/>
              <a:ext cx="131763" cy="109538"/>
            </a:xfrm>
            <a:custGeom>
              <a:avLst/>
              <a:gdLst>
                <a:gd name="T0" fmla="*/ 2 w 40"/>
                <a:gd name="T1" fmla="*/ 0 h 33"/>
                <a:gd name="T2" fmla="*/ 0 w 40"/>
                <a:gd name="T3" fmla="*/ 18 h 33"/>
                <a:gd name="T4" fmla="*/ 19 w 40"/>
                <a:gd name="T5" fmla="*/ 31 h 33"/>
                <a:gd name="T6" fmla="*/ 40 w 40"/>
                <a:gd name="T7" fmla="*/ 21 h 33"/>
                <a:gd name="T8" fmla="*/ 40 w 40"/>
                <a:gd name="T9" fmla="*/ 7 h 33"/>
                <a:gd name="T10" fmla="*/ 2 w 40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3">
                  <a:moveTo>
                    <a:pt x="2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3" y="30"/>
                    <a:pt x="19" y="31"/>
                  </a:cubicBezTo>
                  <a:cubicBezTo>
                    <a:pt x="34" y="33"/>
                    <a:pt x="40" y="21"/>
                    <a:pt x="40" y="21"/>
                  </a:cubicBezTo>
                  <a:cubicBezTo>
                    <a:pt x="40" y="7"/>
                    <a:pt x="40" y="7"/>
                    <a:pt x="40" y="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7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7" name="îSľîdè">
              <a:extLst>
                <a:ext uri="{FF2B5EF4-FFF2-40B4-BE49-F238E27FC236}">
                  <a16:creationId xmlns:a16="http://schemas.microsoft.com/office/drawing/2014/main" id="{ABCF62C3-A8F3-1BDC-B880-90167BAC17D0}"/>
                </a:ext>
              </a:extLst>
            </p:cNvPr>
            <p:cNvSpPr/>
            <p:nvPr/>
          </p:nvSpPr>
          <p:spPr bwMode="auto">
            <a:xfrm>
              <a:off x="5345113" y="4089401"/>
              <a:ext cx="333375" cy="517525"/>
            </a:xfrm>
            <a:custGeom>
              <a:avLst/>
              <a:gdLst>
                <a:gd name="T0" fmla="*/ 32 w 101"/>
                <a:gd name="T1" fmla="*/ 9 h 157"/>
                <a:gd name="T2" fmla="*/ 0 w 101"/>
                <a:gd name="T3" fmla="*/ 33 h 157"/>
                <a:gd name="T4" fmla="*/ 20 w 101"/>
                <a:gd name="T5" fmla="*/ 148 h 157"/>
                <a:gd name="T6" fmla="*/ 98 w 101"/>
                <a:gd name="T7" fmla="*/ 130 h 157"/>
                <a:gd name="T8" fmla="*/ 95 w 101"/>
                <a:gd name="T9" fmla="*/ 0 h 157"/>
                <a:gd name="T10" fmla="*/ 72 w 101"/>
                <a:gd name="T11" fmla="*/ 4 h 157"/>
                <a:gd name="T12" fmla="*/ 32 w 101"/>
                <a:gd name="T13" fmla="*/ 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57">
                  <a:moveTo>
                    <a:pt x="32" y="9"/>
                  </a:moveTo>
                  <a:cubicBezTo>
                    <a:pt x="32" y="9"/>
                    <a:pt x="12" y="20"/>
                    <a:pt x="0" y="33"/>
                  </a:cubicBezTo>
                  <a:cubicBezTo>
                    <a:pt x="0" y="33"/>
                    <a:pt x="16" y="71"/>
                    <a:pt x="20" y="148"/>
                  </a:cubicBezTo>
                  <a:cubicBezTo>
                    <a:pt x="20" y="148"/>
                    <a:pt x="61" y="157"/>
                    <a:pt x="98" y="130"/>
                  </a:cubicBezTo>
                  <a:cubicBezTo>
                    <a:pt x="98" y="130"/>
                    <a:pt x="101" y="43"/>
                    <a:pt x="95" y="0"/>
                  </a:cubicBezTo>
                  <a:cubicBezTo>
                    <a:pt x="95" y="0"/>
                    <a:pt x="81" y="3"/>
                    <a:pt x="72" y="4"/>
                  </a:cubicBezTo>
                  <a:lnTo>
                    <a:pt x="32" y="9"/>
                  </a:lnTo>
                  <a:close/>
                </a:path>
              </a:pathLst>
            </a:custGeom>
            <a:solidFill>
              <a:srgbClr val="506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8" name="iṩliďè">
              <a:extLst>
                <a:ext uri="{FF2B5EF4-FFF2-40B4-BE49-F238E27FC236}">
                  <a16:creationId xmlns:a16="http://schemas.microsoft.com/office/drawing/2014/main" id="{FA84ED5B-A478-41DF-4CB6-83DB56E09898}"/>
                </a:ext>
              </a:extLst>
            </p:cNvPr>
            <p:cNvSpPr/>
            <p:nvPr/>
          </p:nvSpPr>
          <p:spPr bwMode="auto">
            <a:xfrm>
              <a:off x="5424488" y="3829051"/>
              <a:ext cx="217488" cy="296863"/>
            </a:xfrm>
            <a:custGeom>
              <a:avLst/>
              <a:gdLst>
                <a:gd name="T0" fmla="*/ 6 w 66"/>
                <a:gd name="T1" fmla="*/ 64 h 90"/>
                <a:gd name="T2" fmla="*/ 36 w 66"/>
                <a:gd name="T3" fmla="*/ 90 h 90"/>
                <a:gd name="T4" fmla="*/ 62 w 66"/>
                <a:gd name="T5" fmla="*/ 35 h 90"/>
                <a:gd name="T6" fmla="*/ 19 w 66"/>
                <a:gd name="T7" fmla="*/ 13 h 90"/>
                <a:gd name="T8" fmla="*/ 6 w 66"/>
                <a:gd name="T9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0">
                  <a:moveTo>
                    <a:pt x="6" y="64"/>
                  </a:moveTo>
                  <a:cubicBezTo>
                    <a:pt x="6" y="64"/>
                    <a:pt x="12" y="90"/>
                    <a:pt x="36" y="90"/>
                  </a:cubicBezTo>
                  <a:cubicBezTo>
                    <a:pt x="64" y="90"/>
                    <a:pt x="66" y="53"/>
                    <a:pt x="62" y="35"/>
                  </a:cubicBezTo>
                  <a:cubicBezTo>
                    <a:pt x="58" y="19"/>
                    <a:pt x="38" y="0"/>
                    <a:pt x="19" y="13"/>
                  </a:cubicBezTo>
                  <a:cubicBezTo>
                    <a:pt x="4" y="22"/>
                    <a:pt x="0" y="40"/>
                    <a:pt x="6" y="64"/>
                  </a:cubicBezTo>
                  <a:close/>
                </a:path>
              </a:pathLst>
            </a:custGeom>
            <a:solidFill>
              <a:srgbClr val="F7C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9" name="íṣḷïďê">
              <a:extLst>
                <a:ext uri="{FF2B5EF4-FFF2-40B4-BE49-F238E27FC236}">
                  <a16:creationId xmlns:a16="http://schemas.microsoft.com/office/drawing/2014/main" id="{8F2F722D-B2E2-125A-272C-301D3AE35C64}"/>
                </a:ext>
              </a:extLst>
            </p:cNvPr>
            <p:cNvSpPr/>
            <p:nvPr/>
          </p:nvSpPr>
          <p:spPr bwMode="auto">
            <a:xfrm>
              <a:off x="5403850" y="3822701"/>
              <a:ext cx="238125" cy="266700"/>
            </a:xfrm>
            <a:custGeom>
              <a:avLst/>
              <a:gdLst>
                <a:gd name="T0" fmla="*/ 34 w 72"/>
                <a:gd name="T1" fmla="*/ 7 h 81"/>
                <a:gd name="T2" fmla="*/ 4 w 72"/>
                <a:gd name="T3" fmla="*/ 39 h 81"/>
                <a:gd name="T4" fmla="*/ 19 w 72"/>
                <a:gd name="T5" fmla="*/ 81 h 81"/>
                <a:gd name="T6" fmla="*/ 20 w 72"/>
                <a:gd name="T7" fmla="*/ 69 h 81"/>
                <a:gd name="T8" fmla="*/ 16 w 72"/>
                <a:gd name="T9" fmla="*/ 57 h 81"/>
                <a:gd name="T10" fmla="*/ 22 w 72"/>
                <a:gd name="T11" fmla="*/ 49 h 81"/>
                <a:gd name="T12" fmla="*/ 24 w 72"/>
                <a:gd name="T13" fmla="*/ 50 h 81"/>
                <a:gd name="T14" fmla="*/ 28 w 72"/>
                <a:gd name="T15" fmla="*/ 49 h 81"/>
                <a:gd name="T16" fmla="*/ 29 w 72"/>
                <a:gd name="T17" fmla="*/ 40 h 81"/>
                <a:gd name="T18" fmla="*/ 69 w 72"/>
                <a:gd name="T19" fmla="*/ 40 h 81"/>
                <a:gd name="T20" fmla="*/ 72 w 72"/>
                <a:gd name="T21" fmla="*/ 29 h 81"/>
                <a:gd name="T22" fmla="*/ 34 w 72"/>
                <a:gd name="T23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81">
                  <a:moveTo>
                    <a:pt x="34" y="7"/>
                  </a:moveTo>
                  <a:cubicBezTo>
                    <a:pt x="34" y="7"/>
                    <a:pt x="9" y="8"/>
                    <a:pt x="4" y="39"/>
                  </a:cubicBezTo>
                  <a:cubicBezTo>
                    <a:pt x="4" y="39"/>
                    <a:pt x="0" y="65"/>
                    <a:pt x="19" y="81"/>
                  </a:cubicBezTo>
                  <a:cubicBezTo>
                    <a:pt x="19" y="81"/>
                    <a:pt x="19" y="71"/>
                    <a:pt x="20" y="69"/>
                  </a:cubicBezTo>
                  <a:cubicBezTo>
                    <a:pt x="21" y="67"/>
                    <a:pt x="16" y="61"/>
                    <a:pt x="16" y="57"/>
                  </a:cubicBezTo>
                  <a:cubicBezTo>
                    <a:pt x="17" y="53"/>
                    <a:pt x="17" y="45"/>
                    <a:pt x="22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5" y="52"/>
                    <a:pt x="28" y="51"/>
                    <a:pt x="28" y="49"/>
                  </a:cubicBezTo>
                  <a:cubicBezTo>
                    <a:pt x="27" y="45"/>
                    <a:pt x="27" y="42"/>
                    <a:pt x="29" y="40"/>
                  </a:cubicBezTo>
                  <a:cubicBezTo>
                    <a:pt x="32" y="35"/>
                    <a:pt x="50" y="44"/>
                    <a:pt x="69" y="40"/>
                  </a:cubicBezTo>
                  <a:cubicBezTo>
                    <a:pt x="69" y="40"/>
                    <a:pt x="72" y="36"/>
                    <a:pt x="72" y="29"/>
                  </a:cubicBezTo>
                  <a:cubicBezTo>
                    <a:pt x="72" y="29"/>
                    <a:pt x="66" y="0"/>
                    <a:pt x="34" y="7"/>
                  </a:cubicBezTo>
                  <a:close/>
                </a:path>
              </a:pathLst>
            </a:custGeom>
            <a:solidFill>
              <a:srgbClr val="C67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0" name="iṧḷîḓê">
              <a:extLst>
                <a:ext uri="{FF2B5EF4-FFF2-40B4-BE49-F238E27FC236}">
                  <a16:creationId xmlns:a16="http://schemas.microsoft.com/office/drawing/2014/main" id="{D4B0CECB-117D-1F6C-A033-251CCEEDD8AF}"/>
                </a:ext>
              </a:extLst>
            </p:cNvPr>
            <p:cNvSpPr/>
            <p:nvPr/>
          </p:nvSpPr>
          <p:spPr bwMode="auto">
            <a:xfrm>
              <a:off x="5467350" y="4105276"/>
              <a:ext cx="115888" cy="66675"/>
            </a:xfrm>
            <a:custGeom>
              <a:avLst/>
              <a:gdLst>
                <a:gd name="T0" fmla="*/ 4 w 73"/>
                <a:gd name="T1" fmla="*/ 0 h 42"/>
                <a:gd name="T2" fmla="*/ 37 w 73"/>
                <a:gd name="T3" fmla="*/ 7 h 42"/>
                <a:gd name="T4" fmla="*/ 73 w 73"/>
                <a:gd name="T5" fmla="*/ 19 h 42"/>
                <a:gd name="T6" fmla="*/ 71 w 73"/>
                <a:gd name="T7" fmla="*/ 34 h 42"/>
                <a:gd name="T8" fmla="*/ 54 w 73"/>
                <a:gd name="T9" fmla="*/ 42 h 42"/>
                <a:gd name="T10" fmla="*/ 21 w 73"/>
                <a:gd name="T11" fmla="*/ 25 h 42"/>
                <a:gd name="T12" fmla="*/ 0 w 73"/>
                <a:gd name="T13" fmla="*/ 7 h 42"/>
                <a:gd name="T14" fmla="*/ 4 w 73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42">
                  <a:moveTo>
                    <a:pt x="4" y="0"/>
                  </a:moveTo>
                  <a:lnTo>
                    <a:pt x="37" y="7"/>
                  </a:lnTo>
                  <a:lnTo>
                    <a:pt x="73" y="19"/>
                  </a:lnTo>
                  <a:lnTo>
                    <a:pt x="71" y="34"/>
                  </a:lnTo>
                  <a:lnTo>
                    <a:pt x="54" y="42"/>
                  </a:lnTo>
                  <a:lnTo>
                    <a:pt x="21" y="25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7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1" name="ïṣḻïďé">
              <a:extLst>
                <a:ext uri="{FF2B5EF4-FFF2-40B4-BE49-F238E27FC236}">
                  <a16:creationId xmlns:a16="http://schemas.microsoft.com/office/drawing/2014/main" id="{8FB28467-4D8A-40AC-2BC2-86F3E0DDC445}"/>
                </a:ext>
              </a:extLst>
            </p:cNvPr>
            <p:cNvSpPr/>
            <p:nvPr/>
          </p:nvSpPr>
          <p:spPr bwMode="auto">
            <a:xfrm>
              <a:off x="5440363" y="4098926"/>
              <a:ext cx="112713" cy="106363"/>
            </a:xfrm>
            <a:custGeom>
              <a:avLst/>
              <a:gdLst>
                <a:gd name="T0" fmla="*/ 9 w 71"/>
                <a:gd name="T1" fmla="*/ 0 h 67"/>
                <a:gd name="T2" fmla="*/ 0 w 71"/>
                <a:gd name="T3" fmla="*/ 15 h 67"/>
                <a:gd name="T4" fmla="*/ 54 w 71"/>
                <a:gd name="T5" fmla="*/ 67 h 67"/>
                <a:gd name="T6" fmla="*/ 71 w 71"/>
                <a:gd name="T7" fmla="*/ 46 h 67"/>
                <a:gd name="T8" fmla="*/ 9 w 71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7">
                  <a:moveTo>
                    <a:pt x="9" y="0"/>
                  </a:moveTo>
                  <a:lnTo>
                    <a:pt x="0" y="15"/>
                  </a:lnTo>
                  <a:lnTo>
                    <a:pt x="54" y="67"/>
                  </a:lnTo>
                  <a:lnTo>
                    <a:pt x="71" y="4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2" name="îṣḻïďe">
              <a:extLst>
                <a:ext uri="{FF2B5EF4-FFF2-40B4-BE49-F238E27FC236}">
                  <a16:creationId xmlns:a16="http://schemas.microsoft.com/office/drawing/2014/main" id="{5299F7C5-669D-EB8F-B8F0-95D62C8163F9}"/>
                </a:ext>
              </a:extLst>
            </p:cNvPr>
            <p:cNvSpPr/>
            <p:nvPr/>
          </p:nvSpPr>
          <p:spPr bwMode="auto">
            <a:xfrm>
              <a:off x="5553075" y="4105276"/>
              <a:ext cx="46038" cy="93663"/>
            </a:xfrm>
            <a:custGeom>
              <a:avLst/>
              <a:gdLst>
                <a:gd name="T0" fmla="*/ 0 w 29"/>
                <a:gd name="T1" fmla="*/ 42 h 59"/>
                <a:gd name="T2" fmla="*/ 19 w 29"/>
                <a:gd name="T3" fmla="*/ 59 h 59"/>
                <a:gd name="T4" fmla="*/ 29 w 29"/>
                <a:gd name="T5" fmla="*/ 0 h 59"/>
                <a:gd name="T6" fmla="*/ 0 w 29"/>
                <a:gd name="T7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9">
                  <a:moveTo>
                    <a:pt x="0" y="42"/>
                  </a:moveTo>
                  <a:lnTo>
                    <a:pt x="19" y="59"/>
                  </a:lnTo>
                  <a:lnTo>
                    <a:pt x="29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3" name="î$ḷíde">
              <a:extLst>
                <a:ext uri="{FF2B5EF4-FFF2-40B4-BE49-F238E27FC236}">
                  <a16:creationId xmlns:a16="http://schemas.microsoft.com/office/drawing/2014/main" id="{05C3F7D7-DBEC-8548-9663-D6272E2AA672}"/>
                </a:ext>
              </a:extLst>
            </p:cNvPr>
            <p:cNvSpPr/>
            <p:nvPr/>
          </p:nvSpPr>
          <p:spPr bwMode="auto">
            <a:xfrm>
              <a:off x="5473700" y="3981451"/>
              <a:ext cx="155575" cy="171450"/>
            </a:xfrm>
            <a:custGeom>
              <a:avLst/>
              <a:gdLst>
                <a:gd name="T0" fmla="*/ 7 w 47"/>
                <a:gd name="T1" fmla="*/ 1 h 52"/>
                <a:gd name="T2" fmla="*/ 11 w 47"/>
                <a:gd name="T3" fmla="*/ 33 h 52"/>
                <a:gd name="T4" fmla="*/ 41 w 47"/>
                <a:gd name="T5" fmla="*/ 34 h 52"/>
                <a:gd name="T6" fmla="*/ 42 w 47"/>
                <a:gd name="T7" fmla="*/ 47 h 52"/>
                <a:gd name="T8" fmla="*/ 7 w 47"/>
                <a:gd name="T9" fmla="*/ 45 h 52"/>
                <a:gd name="T10" fmla="*/ 3 w 47"/>
                <a:gd name="T11" fmla="*/ 2 h 52"/>
                <a:gd name="T12" fmla="*/ 5 w 47"/>
                <a:gd name="T13" fmla="*/ 0 h 52"/>
                <a:gd name="T14" fmla="*/ 7 w 47"/>
                <a:gd name="T1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52">
                  <a:moveTo>
                    <a:pt x="7" y="1"/>
                  </a:moveTo>
                  <a:cubicBezTo>
                    <a:pt x="7" y="1"/>
                    <a:pt x="3" y="27"/>
                    <a:pt x="11" y="33"/>
                  </a:cubicBezTo>
                  <a:cubicBezTo>
                    <a:pt x="11" y="33"/>
                    <a:pt x="25" y="41"/>
                    <a:pt x="41" y="34"/>
                  </a:cubicBezTo>
                  <a:cubicBezTo>
                    <a:pt x="41" y="34"/>
                    <a:pt x="47" y="42"/>
                    <a:pt x="42" y="47"/>
                  </a:cubicBezTo>
                  <a:cubicBezTo>
                    <a:pt x="36" y="52"/>
                    <a:pt x="12" y="51"/>
                    <a:pt x="7" y="45"/>
                  </a:cubicBezTo>
                  <a:cubicBezTo>
                    <a:pt x="1" y="39"/>
                    <a:pt x="0" y="13"/>
                    <a:pt x="3" y="2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67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4" name="íṡ1îḋé">
              <a:extLst>
                <a:ext uri="{FF2B5EF4-FFF2-40B4-BE49-F238E27FC236}">
                  <a16:creationId xmlns:a16="http://schemas.microsoft.com/office/drawing/2014/main" id="{4378D204-40B9-7CC3-21AD-2707B02A3AE8}"/>
                </a:ext>
              </a:extLst>
            </p:cNvPr>
            <p:cNvSpPr/>
            <p:nvPr/>
          </p:nvSpPr>
          <p:spPr bwMode="auto">
            <a:xfrm>
              <a:off x="5500688" y="3960813"/>
              <a:ext cx="187325" cy="112713"/>
            </a:xfrm>
            <a:custGeom>
              <a:avLst/>
              <a:gdLst>
                <a:gd name="T0" fmla="*/ 4 w 57"/>
                <a:gd name="T1" fmla="*/ 4 h 34"/>
                <a:gd name="T2" fmla="*/ 40 w 57"/>
                <a:gd name="T3" fmla="*/ 1 h 34"/>
                <a:gd name="T4" fmla="*/ 42 w 57"/>
                <a:gd name="T5" fmla="*/ 1 h 34"/>
                <a:gd name="T6" fmla="*/ 57 w 57"/>
                <a:gd name="T7" fmla="*/ 9 h 34"/>
                <a:gd name="T8" fmla="*/ 14 w 57"/>
                <a:gd name="T9" fmla="*/ 34 h 34"/>
                <a:gd name="T10" fmla="*/ 0 w 57"/>
                <a:gd name="T11" fmla="*/ 25 h 34"/>
                <a:gd name="T12" fmla="*/ 0 w 57"/>
                <a:gd name="T13" fmla="*/ 23 h 34"/>
                <a:gd name="T14" fmla="*/ 2 w 57"/>
                <a:gd name="T15" fmla="*/ 5 h 34"/>
                <a:gd name="T16" fmla="*/ 4 w 57"/>
                <a:gd name="T17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34">
                  <a:moveTo>
                    <a:pt x="4" y="4"/>
                  </a:moveTo>
                  <a:cubicBezTo>
                    <a:pt x="26" y="7"/>
                    <a:pt x="36" y="4"/>
                    <a:pt x="40" y="1"/>
                  </a:cubicBezTo>
                  <a:cubicBezTo>
                    <a:pt x="40" y="0"/>
                    <a:pt x="42" y="0"/>
                    <a:pt x="42" y="1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4" y="4"/>
                  </a:cubicBez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5" name="iṣḻîďê">
              <a:extLst>
                <a:ext uri="{FF2B5EF4-FFF2-40B4-BE49-F238E27FC236}">
                  <a16:creationId xmlns:a16="http://schemas.microsoft.com/office/drawing/2014/main" id="{DB6FEBDC-87B7-3392-7260-10DC479C99A3}"/>
                </a:ext>
              </a:extLst>
            </p:cNvPr>
            <p:cNvSpPr/>
            <p:nvPr/>
          </p:nvSpPr>
          <p:spPr bwMode="auto">
            <a:xfrm>
              <a:off x="5546725" y="3987801"/>
              <a:ext cx="141288" cy="85725"/>
            </a:xfrm>
            <a:custGeom>
              <a:avLst/>
              <a:gdLst>
                <a:gd name="T0" fmla="*/ 4 w 43"/>
                <a:gd name="T1" fmla="*/ 4 h 26"/>
                <a:gd name="T2" fmla="*/ 41 w 43"/>
                <a:gd name="T3" fmla="*/ 1 h 26"/>
                <a:gd name="T4" fmla="*/ 43 w 43"/>
                <a:gd name="T5" fmla="*/ 2 h 26"/>
                <a:gd name="T6" fmla="*/ 41 w 43"/>
                <a:gd name="T7" fmla="*/ 20 h 26"/>
                <a:gd name="T8" fmla="*/ 38 w 43"/>
                <a:gd name="T9" fmla="*/ 22 h 26"/>
                <a:gd name="T10" fmla="*/ 1 w 43"/>
                <a:gd name="T11" fmla="*/ 26 h 26"/>
                <a:gd name="T12" fmla="*/ 0 w 43"/>
                <a:gd name="T13" fmla="*/ 25 h 26"/>
                <a:gd name="T14" fmla="*/ 2 w 43"/>
                <a:gd name="T15" fmla="*/ 6 h 26"/>
                <a:gd name="T16" fmla="*/ 4 w 43"/>
                <a:gd name="T1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6">
                  <a:moveTo>
                    <a:pt x="4" y="4"/>
                  </a:move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0" y="21"/>
                    <a:pt x="39" y="22"/>
                    <a:pt x="38" y="22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5"/>
                    <a:pt x="0" y="2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4" y="4"/>
                  </a:cubicBezTo>
                  <a:close/>
                </a:path>
              </a:pathLst>
            </a:custGeom>
            <a:solidFill>
              <a:srgbClr val="494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6" name="išľîḓè">
              <a:extLst>
                <a:ext uri="{FF2B5EF4-FFF2-40B4-BE49-F238E27FC236}">
                  <a16:creationId xmlns:a16="http://schemas.microsoft.com/office/drawing/2014/main" id="{B0990DAD-3DE0-5E26-A2BC-28A4B3E0097B}"/>
                </a:ext>
              </a:extLst>
            </p:cNvPr>
            <p:cNvSpPr/>
            <p:nvPr/>
          </p:nvSpPr>
          <p:spPr bwMode="auto">
            <a:xfrm>
              <a:off x="5243513" y="4198938"/>
              <a:ext cx="517525" cy="282575"/>
            </a:xfrm>
            <a:custGeom>
              <a:avLst/>
              <a:gdLst>
                <a:gd name="T0" fmla="*/ 31 w 157"/>
                <a:gd name="T1" fmla="*/ 0 h 86"/>
                <a:gd name="T2" fmla="*/ 55 w 157"/>
                <a:gd name="T3" fmla="*/ 21 h 86"/>
                <a:gd name="T4" fmla="*/ 155 w 157"/>
                <a:gd name="T5" fmla="*/ 50 h 86"/>
                <a:gd name="T6" fmla="*/ 154 w 157"/>
                <a:gd name="T7" fmla="*/ 74 h 86"/>
                <a:gd name="T8" fmla="*/ 50 w 157"/>
                <a:gd name="T9" fmla="*/ 60 h 86"/>
                <a:gd name="T10" fmla="*/ 31 w 157"/>
                <a:gd name="T1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86">
                  <a:moveTo>
                    <a:pt x="31" y="0"/>
                  </a:moveTo>
                  <a:cubicBezTo>
                    <a:pt x="31" y="0"/>
                    <a:pt x="46" y="1"/>
                    <a:pt x="55" y="21"/>
                  </a:cubicBezTo>
                  <a:cubicBezTo>
                    <a:pt x="64" y="41"/>
                    <a:pt x="112" y="58"/>
                    <a:pt x="155" y="50"/>
                  </a:cubicBezTo>
                  <a:cubicBezTo>
                    <a:pt x="155" y="50"/>
                    <a:pt x="157" y="63"/>
                    <a:pt x="154" y="74"/>
                  </a:cubicBezTo>
                  <a:cubicBezTo>
                    <a:pt x="154" y="74"/>
                    <a:pt x="84" y="86"/>
                    <a:pt x="50" y="60"/>
                  </a:cubicBezTo>
                  <a:cubicBezTo>
                    <a:pt x="50" y="60"/>
                    <a:pt x="0" y="24"/>
                    <a:pt x="31" y="0"/>
                  </a:cubicBezTo>
                  <a:close/>
                </a:path>
              </a:pathLst>
            </a:custGeom>
            <a:solidFill>
              <a:srgbClr val="EC6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7" name="í$ļíḑè">
              <a:extLst>
                <a:ext uri="{FF2B5EF4-FFF2-40B4-BE49-F238E27FC236}">
                  <a16:creationId xmlns:a16="http://schemas.microsoft.com/office/drawing/2014/main" id="{4B3ECB72-07F5-5DF9-594D-7ADD9A962E44}"/>
                </a:ext>
              </a:extLst>
            </p:cNvPr>
            <p:cNvSpPr/>
            <p:nvPr/>
          </p:nvSpPr>
          <p:spPr bwMode="auto">
            <a:xfrm>
              <a:off x="5418138" y="3914776"/>
              <a:ext cx="88900" cy="95250"/>
            </a:xfrm>
            <a:custGeom>
              <a:avLst/>
              <a:gdLst>
                <a:gd name="T0" fmla="*/ 27 w 27"/>
                <a:gd name="T1" fmla="*/ 21 h 29"/>
                <a:gd name="T2" fmla="*/ 3 w 27"/>
                <a:gd name="T3" fmla="*/ 0 h 29"/>
                <a:gd name="T4" fmla="*/ 1 w 27"/>
                <a:gd name="T5" fmla="*/ 7 h 29"/>
                <a:gd name="T6" fmla="*/ 26 w 27"/>
                <a:gd name="T7" fmla="*/ 29 h 29"/>
                <a:gd name="T8" fmla="*/ 27 w 27"/>
                <a:gd name="T9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27" y="21"/>
                  </a:moveTo>
                  <a:cubicBezTo>
                    <a:pt x="27" y="21"/>
                    <a:pt x="11" y="14"/>
                    <a:pt x="3" y="0"/>
                  </a:cubicBezTo>
                  <a:cubicBezTo>
                    <a:pt x="3" y="0"/>
                    <a:pt x="0" y="2"/>
                    <a:pt x="1" y="7"/>
                  </a:cubicBezTo>
                  <a:cubicBezTo>
                    <a:pt x="1" y="7"/>
                    <a:pt x="9" y="21"/>
                    <a:pt x="26" y="29"/>
                  </a:cubicBezTo>
                  <a:lnTo>
                    <a:pt x="27" y="21"/>
                  </a:lnTo>
                  <a:close/>
                </a:path>
              </a:pathLst>
            </a:custGeom>
            <a:solidFill>
              <a:srgbClr val="734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143" name="Rectangle 30">
            <a:extLst>
              <a:ext uri="{FF2B5EF4-FFF2-40B4-BE49-F238E27FC236}">
                <a16:creationId xmlns:a16="http://schemas.microsoft.com/office/drawing/2014/main" id="{9E3CB4F3-CE73-4556-6CF6-1A89A24B3AD3}"/>
              </a:ext>
            </a:extLst>
          </p:cNvPr>
          <p:cNvSpPr/>
          <p:nvPr/>
        </p:nvSpPr>
        <p:spPr bwMode="auto">
          <a:xfrm>
            <a:off x="480110" y="1862281"/>
            <a:ext cx="5985144" cy="402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 algn="just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人机交互和可穿戴技术的未来发展将集中在提升用户体验、增强设备的互联性和智能化上。随着新技术的融合，如人工智能和物联网，这些设备将更加理解用户需求，并提供更为个性化的服务。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lvl="0" indent="-171450" algn="just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跨学科的研究和创新将是推动这一领域发展的关键。未来的可穿戴设备将更加注重用户体验的自然性、设备的能量效率和应用领域的拓展，以满足日益增长的市场需求。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4005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EDA7C0A-46BA-E177-ADED-0B48D36FF4BD}"/>
              </a:ext>
            </a:extLst>
          </p:cNvPr>
          <p:cNvGrpSpPr/>
          <p:nvPr/>
        </p:nvGrpSpPr>
        <p:grpSpPr>
          <a:xfrm>
            <a:off x="573983" y="2026698"/>
            <a:ext cx="3291846" cy="3064822"/>
            <a:chOff x="741000" y="1314000"/>
            <a:chExt cx="4822826" cy="4490218"/>
          </a:xfrm>
        </p:grpSpPr>
        <p:sp>
          <p:nvSpPr>
            <p:cNvPr id="35" name="íṧḷïďé"/>
            <p:cNvSpPr/>
            <p:nvPr/>
          </p:nvSpPr>
          <p:spPr bwMode="auto">
            <a:xfrm>
              <a:off x="741000" y="2032133"/>
              <a:ext cx="4822826" cy="893076"/>
            </a:xfrm>
            <a:custGeom>
              <a:avLst/>
              <a:gdLst>
                <a:gd name="T0" fmla="*/ 1375 w 2897"/>
                <a:gd name="T1" fmla="*/ 509 h 537"/>
                <a:gd name="T2" fmla="*/ 1284 w 2897"/>
                <a:gd name="T3" fmla="*/ 418 h 537"/>
                <a:gd name="T4" fmla="*/ 35 w 2897"/>
                <a:gd name="T5" fmla="*/ 61 h 537"/>
                <a:gd name="T6" fmla="*/ 1313 w 2897"/>
                <a:gd name="T7" fmla="*/ 379 h 537"/>
                <a:gd name="T8" fmla="*/ 1303 w 2897"/>
                <a:gd name="T9" fmla="*/ 365 h 537"/>
                <a:gd name="T10" fmla="*/ 1356 w 2897"/>
                <a:gd name="T11" fmla="*/ 474 h 537"/>
                <a:gd name="T12" fmla="*/ 1430 w 2897"/>
                <a:gd name="T13" fmla="*/ 484 h 537"/>
                <a:gd name="T14" fmla="*/ 1503 w 2897"/>
                <a:gd name="T15" fmla="*/ 484 h 537"/>
                <a:gd name="T16" fmla="*/ 1579 w 2897"/>
                <a:gd name="T17" fmla="*/ 430 h 537"/>
                <a:gd name="T18" fmla="*/ 1579 w 2897"/>
                <a:gd name="T19" fmla="*/ 365 h 537"/>
                <a:gd name="T20" fmla="*/ 2846 w 2897"/>
                <a:gd name="T21" fmla="*/ 32 h 537"/>
                <a:gd name="T22" fmla="*/ 1622 w 2897"/>
                <a:gd name="T23" fmla="*/ 404 h 537"/>
                <a:gd name="T24" fmla="*/ 1585 w 2897"/>
                <a:gd name="T25" fmla="*/ 482 h 537"/>
                <a:gd name="T26" fmla="*/ 1448 w 2897"/>
                <a:gd name="T27" fmla="*/ 509 h 537"/>
                <a:gd name="T28" fmla="*/ 1448 w 2897"/>
                <a:gd name="T29" fmla="*/ 537 h 537"/>
                <a:gd name="T30" fmla="*/ 1605 w 2897"/>
                <a:gd name="T31" fmla="*/ 502 h 537"/>
                <a:gd name="T32" fmla="*/ 1626 w 2897"/>
                <a:gd name="T33" fmla="*/ 418 h 537"/>
                <a:gd name="T34" fmla="*/ 2886 w 2897"/>
                <a:gd name="T35" fmla="*/ 83 h 537"/>
                <a:gd name="T36" fmla="*/ 2894 w 2897"/>
                <a:gd name="T37" fmla="*/ 63 h 537"/>
                <a:gd name="T38" fmla="*/ 2849 w 2897"/>
                <a:gd name="T39" fmla="*/ 2 h 537"/>
                <a:gd name="T40" fmla="*/ 1565 w 2897"/>
                <a:gd name="T41" fmla="*/ 365 h 537"/>
                <a:gd name="T42" fmla="*/ 1526 w 2897"/>
                <a:gd name="T43" fmla="*/ 450 h 537"/>
                <a:gd name="T44" fmla="*/ 1466 w 2897"/>
                <a:gd name="T45" fmla="*/ 456 h 537"/>
                <a:gd name="T46" fmla="*/ 1393 w 2897"/>
                <a:gd name="T47" fmla="*/ 456 h 537"/>
                <a:gd name="T48" fmla="*/ 1343 w 2897"/>
                <a:gd name="T49" fmla="*/ 418 h 537"/>
                <a:gd name="T50" fmla="*/ 1321 w 2897"/>
                <a:gd name="T51" fmla="*/ 352 h 537"/>
                <a:gd name="T52" fmla="*/ 31 w 2897"/>
                <a:gd name="T53" fmla="*/ 9 h 537"/>
                <a:gd name="T54" fmla="*/ 1 w 2897"/>
                <a:gd name="T55" fmla="*/ 75 h 537"/>
                <a:gd name="T56" fmla="*/ 1266 w 2897"/>
                <a:gd name="T57" fmla="*/ 431 h 537"/>
                <a:gd name="T58" fmla="*/ 1256 w 2897"/>
                <a:gd name="T59" fmla="*/ 418 h 537"/>
                <a:gd name="T60" fmla="*/ 1375 w 2897"/>
                <a:gd name="T61" fmla="*/ 537 h 537"/>
                <a:gd name="T62" fmla="*/ 1462 w 2897"/>
                <a:gd name="T63" fmla="*/ 52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97" h="537">
                  <a:moveTo>
                    <a:pt x="1448" y="509"/>
                  </a:moveTo>
                  <a:cubicBezTo>
                    <a:pt x="1375" y="509"/>
                    <a:pt x="1375" y="509"/>
                    <a:pt x="1375" y="509"/>
                  </a:cubicBezTo>
                  <a:cubicBezTo>
                    <a:pt x="1350" y="509"/>
                    <a:pt x="1327" y="499"/>
                    <a:pt x="1311" y="482"/>
                  </a:cubicBezTo>
                  <a:cubicBezTo>
                    <a:pt x="1294" y="466"/>
                    <a:pt x="1284" y="443"/>
                    <a:pt x="1284" y="418"/>
                  </a:cubicBezTo>
                  <a:cubicBezTo>
                    <a:pt x="1284" y="411"/>
                    <a:pt x="1280" y="406"/>
                    <a:pt x="1274" y="404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1313" y="379"/>
                    <a:pt x="1313" y="379"/>
                    <a:pt x="1313" y="379"/>
                  </a:cubicBezTo>
                  <a:cubicBezTo>
                    <a:pt x="1317" y="365"/>
                    <a:pt x="1317" y="365"/>
                    <a:pt x="1317" y="365"/>
                  </a:cubicBezTo>
                  <a:cubicBezTo>
                    <a:pt x="1303" y="365"/>
                    <a:pt x="1303" y="365"/>
                    <a:pt x="1303" y="365"/>
                  </a:cubicBezTo>
                  <a:cubicBezTo>
                    <a:pt x="1303" y="397"/>
                    <a:pt x="1312" y="426"/>
                    <a:pt x="1328" y="448"/>
                  </a:cubicBezTo>
                  <a:cubicBezTo>
                    <a:pt x="1336" y="459"/>
                    <a:pt x="1345" y="468"/>
                    <a:pt x="1356" y="474"/>
                  </a:cubicBezTo>
                  <a:cubicBezTo>
                    <a:pt x="1367" y="481"/>
                    <a:pt x="1380" y="484"/>
                    <a:pt x="1393" y="484"/>
                  </a:cubicBezTo>
                  <a:cubicBezTo>
                    <a:pt x="1430" y="484"/>
                    <a:pt x="1430" y="484"/>
                    <a:pt x="1430" y="484"/>
                  </a:cubicBezTo>
                  <a:cubicBezTo>
                    <a:pt x="1466" y="484"/>
                    <a:pt x="1466" y="484"/>
                    <a:pt x="1466" y="484"/>
                  </a:cubicBezTo>
                  <a:cubicBezTo>
                    <a:pt x="1503" y="484"/>
                    <a:pt x="1503" y="484"/>
                    <a:pt x="1503" y="484"/>
                  </a:cubicBezTo>
                  <a:cubicBezTo>
                    <a:pt x="1517" y="484"/>
                    <a:pt x="1529" y="481"/>
                    <a:pt x="1540" y="474"/>
                  </a:cubicBezTo>
                  <a:cubicBezTo>
                    <a:pt x="1557" y="464"/>
                    <a:pt x="1570" y="449"/>
                    <a:pt x="1579" y="430"/>
                  </a:cubicBezTo>
                  <a:cubicBezTo>
                    <a:pt x="1588" y="411"/>
                    <a:pt x="1593" y="389"/>
                    <a:pt x="1593" y="365"/>
                  </a:cubicBezTo>
                  <a:cubicBezTo>
                    <a:pt x="1579" y="365"/>
                    <a:pt x="1579" y="365"/>
                    <a:pt x="1579" y="365"/>
                  </a:cubicBezTo>
                  <a:cubicBezTo>
                    <a:pt x="1583" y="379"/>
                    <a:pt x="1583" y="379"/>
                    <a:pt x="1583" y="379"/>
                  </a:cubicBezTo>
                  <a:cubicBezTo>
                    <a:pt x="2846" y="32"/>
                    <a:pt x="2846" y="32"/>
                    <a:pt x="2846" y="32"/>
                  </a:cubicBezTo>
                  <a:cubicBezTo>
                    <a:pt x="2861" y="61"/>
                    <a:pt x="2861" y="61"/>
                    <a:pt x="2861" y="61"/>
                  </a:cubicBezTo>
                  <a:cubicBezTo>
                    <a:pt x="1622" y="404"/>
                    <a:pt x="1622" y="404"/>
                    <a:pt x="1622" y="404"/>
                  </a:cubicBezTo>
                  <a:cubicBezTo>
                    <a:pt x="1616" y="406"/>
                    <a:pt x="1612" y="411"/>
                    <a:pt x="1612" y="418"/>
                  </a:cubicBezTo>
                  <a:cubicBezTo>
                    <a:pt x="1612" y="443"/>
                    <a:pt x="1602" y="466"/>
                    <a:pt x="1585" y="482"/>
                  </a:cubicBezTo>
                  <a:cubicBezTo>
                    <a:pt x="1569" y="499"/>
                    <a:pt x="1546" y="509"/>
                    <a:pt x="1521" y="509"/>
                  </a:cubicBezTo>
                  <a:cubicBezTo>
                    <a:pt x="1448" y="509"/>
                    <a:pt x="1448" y="509"/>
                    <a:pt x="1448" y="509"/>
                  </a:cubicBezTo>
                  <a:cubicBezTo>
                    <a:pt x="1440" y="509"/>
                    <a:pt x="1434" y="515"/>
                    <a:pt x="1434" y="523"/>
                  </a:cubicBezTo>
                  <a:cubicBezTo>
                    <a:pt x="1434" y="531"/>
                    <a:pt x="1440" y="537"/>
                    <a:pt x="1448" y="537"/>
                  </a:cubicBezTo>
                  <a:cubicBezTo>
                    <a:pt x="1521" y="537"/>
                    <a:pt x="1521" y="537"/>
                    <a:pt x="1521" y="537"/>
                  </a:cubicBezTo>
                  <a:cubicBezTo>
                    <a:pt x="1554" y="537"/>
                    <a:pt x="1584" y="523"/>
                    <a:pt x="1605" y="502"/>
                  </a:cubicBezTo>
                  <a:cubicBezTo>
                    <a:pt x="1627" y="480"/>
                    <a:pt x="1640" y="451"/>
                    <a:pt x="1640" y="418"/>
                  </a:cubicBezTo>
                  <a:cubicBezTo>
                    <a:pt x="1626" y="418"/>
                    <a:pt x="1626" y="418"/>
                    <a:pt x="1626" y="418"/>
                  </a:cubicBezTo>
                  <a:cubicBezTo>
                    <a:pt x="1630" y="431"/>
                    <a:pt x="1630" y="431"/>
                    <a:pt x="1630" y="431"/>
                  </a:cubicBezTo>
                  <a:cubicBezTo>
                    <a:pt x="2886" y="83"/>
                    <a:pt x="2886" y="83"/>
                    <a:pt x="2886" y="83"/>
                  </a:cubicBezTo>
                  <a:cubicBezTo>
                    <a:pt x="2890" y="82"/>
                    <a:pt x="2893" y="79"/>
                    <a:pt x="2895" y="75"/>
                  </a:cubicBezTo>
                  <a:cubicBezTo>
                    <a:pt x="2897" y="71"/>
                    <a:pt x="2896" y="67"/>
                    <a:pt x="2894" y="63"/>
                  </a:cubicBezTo>
                  <a:cubicBezTo>
                    <a:pt x="2866" y="9"/>
                    <a:pt x="2866" y="9"/>
                    <a:pt x="2866" y="9"/>
                  </a:cubicBezTo>
                  <a:cubicBezTo>
                    <a:pt x="2862" y="3"/>
                    <a:pt x="2856" y="0"/>
                    <a:pt x="2849" y="2"/>
                  </a:cubicBezTo>
                  <a:cubicBezTo>
                    <a:pt x="1576" y="352"/>
                    <a:pt x="1576" y="352"/>
                    <a:pt x="1576" y="352"/>
                  </a:cubicBezTo>
                  <a:cubicBezTo>
                    <a:pt x="1570" y="353"/>
                    <a:pt x="1565" y="359"/>
                    <a:pt x="1565" y="365"/>
                  </a:cubicBezTo>
                  <a:cubicBezTo>
                    <a:pt x="1565" y="392"/>
                    <a:pt x="1558" y="415"/>
                    <a:pt x="1546" y="431"/>
                  </a:cubicBezTo>
                  <a:cubicBezTo>
                    <a:pt x="1540" y="439"/>
                    <a:pt x="1533" y="446"/>
                    <a:pt x="1526" y="450"/>
                  </a:cubicBezTo>
                  <a:cubicBezTo>
                    <a:pt x="1519" y="454"/>
                    <a:pt x="1511" y="456"/>
                    <a:pt x="1503" y="456"/>
                  </a:cubicBezTo>
                  <a:cubicBezTo>
                    <a:pt x="1466" y="456"/>
                    <a:pt x="1466" y="456"/>
                    <a:pt x="1466" y="456"/>
                  </a:cubicBezTo>
                  <a:cubicBezTo>
                    <a:pt x="1430" y="456"/>
                    <a:pt x="1430" y="456"/>
                    <a:pt x="1430" y="456"/>
                  </a:cubicBezTo>
                  <a:cubicBezTo>
                    <a:pt x="1393" y="456"/>
                    <a:pt x="1393" y="456"/>
                    <a:pt x="1393" y="456"/>
                  </a:cubicBezTo>
                  <a:cubicBezTo>
                    <a:pt x="1385" y="456"/>
                    <a:pt x="1378" y="454"/>
                    <a:pt x="1370" y="450"/>
                  </a:cubicBezTo>
                  <a:cubicBezTo>
                    <a:pt x="1360" y="444"/>
                    <a:pt x="1350" y="433"/>
                    <a:pt x="1343" y="418"/>
                  </a:cubicBezTo>
                  <a:cubicBezTo>
                    <a:pt x="1335" y="403"/>
                    <a:pt x="1331" y="385"/>
                    <a:pt x="1331" y="365"/>
                  </a:cubicBezTo>
                  <a:cubicBezTo>
                    <a:pt x="1331" y="359"/>
                    <a:pt x="1327" y="353"/>
                    <a:pt x="1321" y="35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0"/>
                    <a:pt x="34" y="3"/>
                    <a:pt x="31" y="9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7"/>
                    <a:pt x="0" y="71"/>
                    <a:pt x="1" y="75"/>
                  </a:cubicBezTo>
                  <a:cubicBezTo>
                    <a:pt x="3" y="79"/>
                    <a:pt x="6" y="82"/>
                    <a:pt x="11" y="83"/>
                  </a:cubicBezTo>
                  <a:cubicBezTo>
                    <a:pt x="1266" y="431"/>
                    <a:pt x="1266" y="431"/>
                    <a:pt x="1266" y="431"/>
                  </a:cubicBezTo>
                  <a:cubicBezTo>
                    <a:pt x="1270" y="418"/>
                    <a:pt x="1270" y="418"/>
                    <a:pt x="1270" y="418"/>
                  </a:cubicBezTo>
                  <a:cubicBezTo>
                    <a:pt x="1256" y="418"/>
                    <a:pt x="1256" y="418"/>
                    <a:pt x="1256" y="418"/>
                  </a:cubicBezTo>
                  <a:cubicBezTo>
                    <a:pt x="1256" y="451"/>
                    <a:pt x="1269" y="480"/>
                    <a:pt x="1291" y="502"/>
                  </a:cubicBezTo>
                  <a:cubicBezTo>
                    <a:pt x="1312" y="523"/>
                    <a:pt x="1342" y="537"/>
                    <a:pt x="1375" y="537"/>
                  </a:cubicBezTo>
                  <a:cubicBezTo>
                    <a:pt x="1448" y="537"/>
                    <a:pt x="1448" y="537"/>
                    <a:pt x="1448" y="537"/>
                  </a:cubicBezTo>
                  <a:cubicBezTo>
                    <a:pt x="1456" y="537"/>
                    <a:pt x="1462" y="531"/>
                    <a:pt x="1462" y="523"/>
                  </a:cubicBezTo>
                  <a:cubicBezTo>
                    <a:pt x="1462" y="515"/>
                    <a:pt x="1456" y="509"/>
                    <a:pt x="1448" y="509"/>
                  </a:cubicBezTo>
                </a:path>
              </a:pathLst>
            </a:custGeom>
            <a:solidFill>
              <a:srgbClr val="5F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iSľîḋe"/>
            <p:cNvSpPr/>
            <p:nvPr/>
          </p:nvSpPr>
          <p:spPr bwMode="auto">
            <a:xfrm>
              <a:off x="763678" y="2171439"/>
              <a:ext cx="4775310" cy="3609020"/>
            </a:xfrm>
            <a:custGeom>
              <a:avLst/>
              <a:gdLst>
                <a:gd name="T0" fmla="*/ 2868 w 2868"/>
                <a:gd name="T1" fmla="*/ 0 h 2168"/>
                <a:gd name="T2" fmla="*/ 1626 w 2868"/>
                <a:gd name="T3" fmla="*/ 345 h 2168"/>
                <a:gd name="T4" fmla="*/ 1591 w 2868"/>
                <a:gd name="T5" fmla="*/ 418 h 2168"/>
                <a:gd name="T6" fmla="*/ 1507 w 2868"/>
                <a:gd name="T7" fmla="*/ 453 h 2168"/>
                <a:gd name="T8" fmla="*/ 1507 w 2868"/>
                <a:gd name="T9" fmla="*/ 453 h 2168"/>
                <a:gd name="T10" fmla="*/ 1434 w 2868"/>
                <a:gd name="T11" fmla="*/ 453 h 2168"/>
                <a:gd name="T12" fmla="*/ 1434 w 2868"/>
                <a:gd name="T13" fmla="*/ 453 h 2168"/>
                <a:gd name="T14" fmla="*/ 1361 w 2868"/>
                <a:gd name="T15" fmla="*/ 453 h 2168"/>
                <a:gd name="T16" fmla="*/ 1361 w 2868"/>
                <a:gd name="T17" fmla="*/ 453 h 2168"/>
                <a:gd name="T18" fmla="*/ 1277 w 2868"/>
                <a:gd name="T19" fmla="*/ 418 h 2168"/>
                <a:gd name="T20" fmla="*/ 1243 w 2868"/>
                <a:gd name="T21" fmla="*/ 345 h 2168"/>
                <a:gd name="T22" fmla="*/ 0 w 2868"/>
                <a:gd name="T23" fmla="*/ 0 h 2168"/>
                <a:gd name="T24" fmla="*/ 0 w 2868"/>
                <a:gd name="T25" fmla="*/ 1705 h 2168"/>
                <a:gd name="T26" fmla="*/ 1256 w 2868"/>
                <a:gd name="T27" fmla="*/ 2063 h 2168"/>
                <a:gd name="T28" fmla="*/ 1361 w 2868"/>
                <a:gd name="T29" fmla="*/ 2168 h 2168"/>
                <a:gd name="T30" fmla="*/ 1434 w 2868"/>
                <a:gd name="T31" fmla="*/ 2168 h 2168"/>
                <a:gd name="T32" fmla="*/ 1507 w 2868"/>
                <a:gd name="T33" fmla="*/ 2168 h 2168"/>
                <a:gd name="T34" fmla="*/ 1612 w 2868"/>
                <a:gd name="T35" fmla="*/ 2063 h 2168"/>
                <a:gd name="T36" fmla="*/ 2868 w 2868"/>
                <a:gd name="T37" fmla="*/ 1705 h 2168"/>
                <a:gd name="T38" fmla="*/ 2868 w 2868"/>
                <a:gd name="T39" fmla="*/ 0 h 2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8" h="2168">
                  <a:moveTo>
                    <a:pt x="2868" y="0"/>
                  </a:moveTo>
                  <a:cubicBezTo>
                    <a:pt x="1626" y="345"/>
                    <a:pt x="1626" y="345"/>
                    <a:pt x="1626" y="345"/>
                  </a:cubicBezTo>
                  <a:cubicBezTo>
                    <a:pt x="1623" y="373"/>
                    <a:pt x="1610" y="399"/>
                    <a:pt x="1591" y="418"/>
                  </a:cubicBezTo>
                  <a:cubicBezTo>
                    <a:pt x="1570" y="439"/>
                    <a:pt x="1540" y="453"/>
                    <a:pt x="1507" y="453"/>
                  </a:cubicBezTo>
                  <a:cubicBezTo>
                    <a:pt x="1507" y="453"/>
                    <a:pt x="1507" y="453"/>
                    <a:pt x="1507" y="453"/>
                  </a:cubicBezTo>
                  <a:cubicBezTo>
                    <a:pt x="1434" y="453"/>
                    <a:pt x="1434" y="453"/>
                    <a:pt x="1434" y="453"/>
                  </a:cubicBezTo>
                  <a:cubicBezTo>
                    <a:pt x="1434" y="453"/>
                    <a:pt x="1434" y="453"/>
                    <a:pt x="1434" y="453"/>
                  </a:cubicBezTo>
                  <a:cubicBezTo>
                    <a:pt x="1361" y="453"/>
                    <a:pt x="1361" y="453"/>
                    <a:pt x="1361" y="453"/>
                  </a:cubicBezTo>
                  <a:cubicBezTo>
                    <a:pt x="1361" y="453"/>
                    <a:pt x="1361" y="453"/>
                    <a:pt x="1361" y="453"/>
                  </a:cubicBezTo>
                  <a:cubicBezTo>
                    <a:pt x="1328" y="453"/>
                    <a:pt x="1298" y="439"/>
                    <a:pt x="1277" y="418"/>
                  </a:cubicBezTo>
                  <a:cubicBezTo>
                    <a:pt x="1258" y="399"/>
                    <a:pt x="1245" y="373"/>
                    <a:pt x="1243" y="3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05"/>
                    <a:pt x="0" y="1705"/>
                    <a:pt x="0" y="1705"/>
                  </a:cubicBezTo>
                  <a:cubicBezTo>
                    <a:pt x="1256" y="2063"/>
                    <a:pt x="1256" y="2063"/>
                    <a:pt x="1256" y="2063"/>
                  </a:cubicBezTo>
                  <a:cubicBezTo>
                    <a:pt x="1256" y="2121"/>
                    <a:pt x="1303" y="2168"/>
                    <a:pt x="1361" y="2168"/>
                  </a:cubicBezTo>
                  <a:cubicBezTo>
                    <a:pt x="1434" y="2168"/>
                    <a:pt x="1434" y="2168"/>
                    <a:pt x="1434" y="2168"/>
                  </a:cubicBezTo>
                  <a:cubicBezTo>
                    <a:pt x="1507" y="2168"/>
                    <a:pt x="1507" y="2168"/>
                    <a:pt x="1507" y="2168"/>
                  </a:cubicBezTo>
                  <a:cubicBezTo>
                    <a:pt x="1565" y="2168"/>
                    <a:pt x="1612" y="2121"/>
                    <a:pt x="1612" y="2063"/>
                  </a:cubicBezTo>
                  <a:cubicBezTo>
                    <a:pt x="2868" y="1705"/>
                    <a:pt x="2868" y="1705"/>
                    <a:pt x="2868" y="1705"/>
                  </a:cubicBezTo>
                  <a:cubicBezTo>
                    <a:pt x="2868" y="0"/>
                    <a:pt x="2868" y="0"/>
                    <a:pt x="286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ïṣ1ïḍé"/>
            <p:cNvSpPr/>
            <p:nvPr/>
          </p:nvSpPr>
          <p:spPr bwMode="auto">
            <a:xfrm>
              <a:off x="763678" y="2146602"/>
              <a:ext cx="4775310" cy="778607"/>
            </a:xfrm>
            <a:custGeom>
              <a:avLst/>
              <a:gdLst>
                <a:gd name="T0" fmla="*/ 2868 w 2868"/>
                <a:gd name="T1" fmla="*/ 0 h 468"/>
                <a:gd name="T2" fmla="*/ 1612 w 2868"/>
                <a:gd name="T3" fmla="*/ 349 h 468"/>
                <a:gd name="T4" fmla="*/ 1507 w 2868"/>
                <a:gd name="T5" fmla="*/ 454 h 468"/>
                <a:gd name="T6" fmla="*/ 1434 w 2868"/>
                <a:gd name="T7" fmla="*/ 454 h 468"/>
                <a:gd name="T8" fmla="*/ 1361 w 2868"/>
                <a:gd name="T9" fmla="*/ 454 h 468"/>
                <a:gd name="T10" fmla="*/ 1256 w 2868"/>
                <a:gd name="T11" fmla="*/ 349 h 468"/>
                <a:gd name="T12" fmla="*/ 0 w 2868"/>
                <a:gd name="T13" fmla="*/ 0 h 468"/>
                <a:gd name="T14" fmla="*/ 0 w 2868"/>
                <a:gd name="T15" fmla="*/ 15 h 468"/>
                <a:gd name="T16" fmla="*/ 1243 w 2868"/>
                <a:gd name="T17" fmla="*/ 360 h 468"/>
                <a:gd name="T18" fmla="*/ 1277 w 2868"/>
                <a:gd name="T19" fmla="*/ 433 h 468"/>
                <a:gd name="T20" fmla="*/ 1361 w 2868"/>
                <a:gd name="T21" fmla="*/ 468 h 468"/>
                <a:gd name="T22" fmla="*/ 1361 w 2868"/>
                <a:gd name="T23" fmla="*/ 468 h 468"/>
                <a:gd name="T24" fmla="*/ 1434 w 2868"/>
                <a:gd name="T25" fmla="*/ 468 h 468"/>
                <a:gd name="T26" fmla="*/ 1434 w 2868"/>
                <a:gd name="T27" fmla="*/ 468 h 468"/>
                <a:gd name="T28" fmla="*/ 1507 w 2868"/>
                <a:gd name="T29" fmla="*/ 468 h 468"/>
                <a:gd name="T30" fmla="*/ 1507 w 2868"/>
                <a:gd name="T31" fmla="*/ 468 h 468"/>
                <a:gd name="T32" fmla="*/ 1591 w 2868"/>
                <a:gd name="T33" fmla="*/ 433 h 468"/>
                <a:gd name="T34" fmla="*/ 1626 w 2868"/>
                <a:gd name="T35" fmla="*/ 360 h 468"/>
                <a:gd name="T36" fmla="*/ 2868 w 2868"/>
                <a:gd name="T37" fmla="*/ 15 h 468"/>
                <a:gd name="T38" fmla="*/ 2868 w 2868"/>
                <a:gd name="T39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8" h="468">
                  <a:moveTo>
                    <a:pt x="2868" y="0"/>
                  </a:moveTo>
                  <a:cubicBezTo>
                    <a:pt x="1612" y="349"/>
                    <a:pt x="1612" y="349"/>
                    <a:pt x="1612" y="349"/>
                  </a:cubicBezTo>
                  <a:cubicBezTo>
                    <a:pt x="1612" y="407"/>
                    <a:pt x="1565" y="454"/>
                    <a:pt x="1507" y="454"/>
                  </a:cubicBezTo>
                  <a:cubicBezTo>
                    <a:pt x="1434" y="454"/>
                    <a:pt x="1434" y="454"/>
                    <a:pt x="1434" y="454"/>
                  </a:cubicBezTo>
                  <a:cubicBezTo>
                    <a:pt x="1361" y="454"/>
                    <a:pt x="1361" y="454"/>
                    <a:pt x="1361" y="454"/>
                  </a:cubicBezTo>
                  <a:cubicBezTo>
                    <a:pt x="1303" y="454"/>
                    <a:pt x="1256" y="407"/>
                    <a:pt x="1256" y="3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43" y="360"/>
                    <a:pt x="1243" y="360"/>
                    <a:pt x="1243" y="360"/>
                  </a:cubicBezTo>
                  <a:cubicBezTo>
                    <a:pt x="1245" y="388"/>
                    <a:pt x="1258" y="414"/>
                    <a:pt x="1277" y="433"/>
                  </a:cubicBezTo>
                  <a:cubicBezTo>
                    <a:pt x="1298" y="454"/>
                    <a:pt x="1328" y="468"/>
                    <a:pt x="1361" y="468"/>
                  </a:cubicBezTo>
                  <a:cubicBezTo>
                    <a:pt x="1361" y="468"/>
                    <a:pt x="1361" y="468"/>
                    <a:pt x="1361" y="468"/>
                  </a:cubicBezTo>
                  <a:cubicBezTo>
                    <a:pt x="1434" y="468"/>
                    <a:pt x="1434" y="468"/>
                    <a:pt x="1434" y="468"/>
                  </a:cubicBezTo>
                  <a:cubicBezTo>
                    <a:pt x="1434" y="468"/>
                    <a:pt x="1434" y="468"/>
                    <a:pt x="1434" y="468"/>
                  </a:cubicBezTo>
                  <a:cubicBezTo>
                    <a:pt x="1507" y="468"/>
                    <a:pt x="1507" y="468"/>
                    <a:pt x="1507" y="468"/>
                  </a:cubicBezTo>
                  <a:cubicBezTo>
                    <a:pt x="1507" y="468"/>
                    <a:pt x="1507" y="468"/>
                    <a:pt x="1507" y="468"/>
                  </a:cubicBezTo>
                  <a:cubicBezTo>
                    <a:pt x="1540" y="468"/>
                    <a:pt x="1570" y="454"/>
                    <a:pt x="1591" y="433"/>
                  </a:cubicBezTo>
                  <a:cubicBezTo>
                    <a:pt x="1610" y="414"/>
                    <a:pt x="1623" y="388"/>
                    <a:pt x="1626" y="360"/>
                  </a:cubicBezTo>
                  <a:cubicBezTo>
                    <a:pt x="2868" y="15"/>
                    <a:pt x="2868" y="15"/>
                    <a:pt x="2868" y="15"/>
                  </a:cubicBezTo>
                  <a:cubicBezTo>
                    <a:pt x="2868" y="0"/>
                    <a:pt x="2868" y="0"/>
                    <a:pt x="2868" y="0"/>
                  </a:cubicBezTo>
                </a:path>
              </a:pathLst>
            </a:custGeom>
            <a:solidFill>
              <a:srgbClr val="5F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ïŝļïḋê"/>
            <p:cNvSpPr/>
            <p:nvPr/>
          </p:nvSpPr>
          <p:spPr bwMode="auto">
            <a:xfrm>
              <a:off x="741000" y="2122844"/>
              <a:ext cx="4820666" cy="3681374"/>
            </a:xfrm>
            <a:custGeom>
              <a:avLst/>
              <a:gdLst>
                <a:gd name="T0" fmla="*/ 0 w 2896"/>
                <a:gd name="T1" fmla="*/ 14 h 2211"/>
                <a:gd name="T2" fmla="*/ 0 w 2896"/>
                <a:gd name="T3" fmla="*/ 1734 h 2211"/>
                <a:gd name="T4" fmla="*/ 10 w 2896"/>
                <a:gd name="T5" fmla="*/ 1748 h 2211"/>
                <a:gd name="T6" fmla="*/ 1266 w 2896"/>
                <a:gd name="T7" fmla="*/ 2105 h 2211"/>
                <a:gd name="T8" fmla="*/ 1270 w 2896"/>
                <a:gd name="T9" fmla="*/ 2092 h 2211"/>
                <a:gd name="T10" fmla="*/ 1256 w 2896"/>
                <a:gd name="T11" fmla="*/ 2092 h 2211"/>
                <a:gd name="T12" fmla="*/ 1291 w 2896"/>
                <a:gd name="T13" fmla="*/ 2176 h 2211"/>
                <a:gd name="T14" fmla="*/ 1375 w 2896"/>
                <a:gd name="T15" fmla="*/ 2211 h 2211"/>
                <a:gd name="T16" fmla="*/ 1448 w 2896"/>
                <a:gd name="T17" fmla="*/ 2211 h 2211"/>
                <a:gd name="T18" fmla="*/ 1521 w 2896"/>
                <a:gd name="T19" fmla="*/ 2211 h 2211"/>
                <a:gd name="T20" fmla="*/ 1605 w 2896"/>
                <a:gd name="T21" fmla="*/ 2176 h 2211"/>
                <a:gd name="T22" fmla="*/ 1640 w 2896"/>
                <a:gd name="T23" fmla="*/ 2092 h 2211"/>
                <a:gd name="T24" fmla="*/ 1626 w 2896"/>
                <a:gd name="T25" fmla="*/ 2092 h 2211"/>
                <a:gd name="T26" fmla="*/ 1630 w 2896"/>
                <a:gd name="T27" fmla="*/ 2105 h 2211"/>
                <a:gd name="T28" fmla="*/ 2886 w 2896"/>
                <a:gd name="T29" fmla="*/ 1748 h 2211"/>
                <a:gd name="T30" fmla="*/ 2896 w 2896"/>
                <a:gd name="T31" fmla="*/ 1734 h 2211"/>
                <a:gd name="T32" fmla="*/ 2896 w 2896"/>
                <a:gd name="T33" fmla="*/ 14 h 2211"/>
                <a:gd name="T34" fmla="*/ 2882 w 2896"/>
                <a:gd name="T35" fmla="*/ 0 h 2211"/>
                <a:gd name="T36" fmla="*/ 2868 w 2896"/>
                <a:gd name="T37" fmla="*/ 14 h 2211"/>
                <a:gd name="T38" fmla="*/ 2868 w 2896"/>
                <a:gd name="T39" fmla="*/ 1724 h 2211"/>
                <a:gd name="T40" fmla="*/ 1622 w 2896"/>
                <a:gd name="T41" fmla="*/ 2078 h 2211"/>
                <a:gd name="T42" fmla="*/ 1612 w 2896"/>
                <a:gd name="T43" fmla="*/ 2092 h 2211"/>
                <a:gd name="T44" fmla="*/ 1585 w 2896"/>
                <a:gd name="T45" fmla="*/ 2156 h 2211"/>
                <a:gd name="T46" fmla="*/ 1521 w 2896"/>
                <a:gd name="T47" fmla="*/ 2183 h 2211"/>
                <a:gd name="T48" fmla="*/ 1448 w 2896"/>
                <a:gd name="T49" fmla="*/ 2183 h 2211"/>
                <a:gd name="T50" fmla="*/ 1375 w 2896"/>
                <a:gd name="T51" fmla="*/ 2183 h 2211"/>
                <a:gd name="T52" fmla="*/ 1311 w 2896"/>
                <a:gd name="T53" fmla="*/ 2156 h 2211"/>
                <a:gd name="T54" fmla="*/ 1284 w 2896"/>
                <a:gd name="T55" fmla="*/ 2092 h 2211"/>
                <a:gd name="T56" fmla="*/ 1274 w 2896"/>
                <a:gd name="T57" fmla="*/ 2078 h 2211"/>
                <a:gd name="T58" fmla="*/ 28 w 2896"/>
                <a:gd name="T59" fmla="*/ 1724 h 2211"/>
                <a:gd name="T60" fmla="*/ 28 w 2896"/>
                <a:gd name="T61" fmla="*/ 14 h 2211"/>
                <a:gd name="T62" fmla="*/ 14 w 2896"/>
                <a:gd name="T63" fmla="*/ 0 h 2211"/>
                <a:gd name="T64" fmla="*/ 0 w 2896"/>
                <a:gd name="T65" fmla="*/ 14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6" h="2211">
                  <a:moveTo>
                    <a:pt x="0" y="14"/>
                  </a:moveTo>
                  <a:cubicBezTo>
                    <a:pt x="0" y="1734"/>
                    <a:pt x="0" y="1734"/>
                    <a:pt x="0" y="1734"/>
                  </a:cubicBezTo>
                  <a:cubicBezTo>
                    <a:pt x="0" y="1741"/>
                    <a:pt x="4" y="1746"/>
                    <a:pt x="10" y="1748"/>
                  </a:cubicBezTo>
                  <a:cubicBezTo>
                    <a:pt x="1266" y="2105"/>
                    <a:pt x="1266" y="2105"/>
                    <a:pt x="1266" y="2105"/>
                  </a:cubicBezTo>
                  <a:cubicBezTo>
                    <a:pt x="1270" y="2092"/>
                    <a:pt x="1270" y="2092"/>
                    <a:pt x="1270" y="2092"/>
                  </a:cubicBezTo>
                  <a:cubicBezTo>
                    <a:pt x="1256" y="2092"/>
                    <a:pt x="1256" y="2092"/>
                    <a:pt x="1256" y="2092"/>
                  </a:cubicBezTo>
                  <a:cubicBezTo>
                    <a:pt x="1256" y="2125"/>
                    <a:pt x="1269" y="2154"/>
                    <a:pt x="1291" y="2176"/>
                  </a:cubicBezTo>
                  <a:cubicBezTo>
                    <a:pt x="1312" y="2197"/>
                    <a:pt x="1342" y="2211"/>
                    <a:pt x="1375" y="2211"/>
                  </a:cubicBezTo>
                  <a:cubicBezTo>
                    <a:pt x="1448" y="2211"/>
                    <a:pt x="1448" y="2211"/>
                    <a:pt x="1448" y="2211"/>
                  </a:cubicBezTo>
                  <a:cubicBezTo>
                    <a:pt x="1521" y="2211"/>
                    <a:pt x="1521" y="2211"/>
                    <a:pt x="1521" y="2211"/>
                  </a:cubicBezTo>
                  <a:cubicBezTo>
                    <a:pt x="1554" y="2211"/>
                    <a:pt x="1584" y="2197"/>
                    <a:pt x="1605" y="2176"/>
                  </a:cubicBezTo>
                  <a:cubicBezTo>
                    <a:pt x="1627" y="2154"/>
                    <a:pt x="1640" y="2125"/>
                    <a:pt x="1640" y="2092"/>
                  </a:cubicBezTo>
                  <a:cubicBezTo>
                    <a:pt x="1626" y="2092"/>
                    <a:pt x="1626" y="2092"/>
                    <a:pt x="1626" y="2092"/>
                  </a:cubicBezTo>
                  <a:cubicBezTo>
                    <a:pt x="1630" y="2105"/>
                    <a:pt x="1630" y="2105"/>
                    <a:pt x="1630" y="2105"/>
                  </a:cubicBezTo>
                  <a:cubicBezTo>
                    <a:pt x="2886" y="1748"/>
                    <a:pt x="2886" y="1748"/>
                    <a:pt x="2886" y="1748"/>
                  </a:cubicBezTo>
                  <a:cubicBezTo>
                    <a:pt x="2892" y="1746"/>
                    <a:pt x="2896" y="1741"/>
                    <a:pt x="2896" y="1734"/>
                  </a:cubicBezTo>
                  <a:cubicBezTo>
                    <a:pt x="2896" y="14"/>
                    <a:pt x="2896" y="14"/>
                    <a:pt x="2896" y="14"/>
                  </a:cubicBezTo>
                  <a:cubicBezTo>
                    <a:pt x="2896" y="7"/>
                    <a:pt x="2890" y="0"/>
                    <a:pt x="2882" y="0"/>
                  </a:cubicBezTo>
                  <a:cubicBezTo>
                    <a:pt x="2874" y="0"/>
                    <a:pt x="2868" y="7"/>
                    <a:pt x="2868" y="14"/>
                  </a:cubicBezTo>
                  <a:cubicBezTo>
                    <a:pt x="2868" y="1724"/>
                    <a:pt x="2868" y="1724"/>
                    <a:pt x="2868" y="1724"/>
                  </a:cubicBezTo>
                  <a:cubicBezTo>
                    <a:pt x="1622" y="2078"/>
                    <a:pt x="1622" y="2078"/>
                    <a:pt x="1622" y="2078"/>
                  </a:cubicBezTo>
                  <a:cubicBezTo>
                    <a:pt x="1616" y="2080"/>
                    <a:pt x="1612" y="2086"/>
                    <a:pt x="1612" y="2092"/>
                  </a:cubicBezTo>
                  <a:cubicBezTo>
                    <a:pt x="1612" y="2117"/>
                    <a:pt x="1602" y="2140"/>
                    <a:pt x="1585" y="2156"/>
                  </a:cubicBezTo>
                  <a:cubicBezTo>
                    <a:pt x="1569" y="2173"/>
                    <a:pt x="1546" y="2183"/>
                    <a:pt x="1521" y="2183"/>
                  </a:cubicBezTo>
                  <a:cubicBezTo>
                    <a:pt x="1448" y="2183"/>
                    <a:pt x="1448" y="2183"/>
                    <a:pt x="1448" y="2183"/>
                  </a:cubicBezTo>
                  <a:cubicBezTo>
                    <a:pt x="1375" y="2183"/>
                    <a:pt x="1375" y="2183"/>
                    <a:pt x="1375" y="2183"/>
                  </a:cubicBezTo>
                  <a:cubicBezTo>
                    <a:pt x="1350" y="2183"/>
                    <a:pt x="1327" y="2173"/>
                    <a:pt x="1311" y="2156"/>
                  </a:cubicBezTo>
                  <a:cubicBezTo>
                    <a:pt x="1294" y="2140"/>
                    <a:pt x="1284" y="2117"/>
                    <a:pt x="1284" y="2092"/>
                  </a:cubicBezTo>
                  <a:cubicBezTo>
                    <a:pt x="1284" y="2086"/>
                    <a:pt x="1280" y="2080"/>
                    <a:pt x="1274" y="2078"/>
                  </a:cubicBezTo>
                  <a:cubicBezTo>
                    <a:pt x="28" y="1724"/>
                    <a:pt x="28" y="1724"/>
                    <a:pt x="28" y="172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lose/>
                </a:path>
              </a:pathLst>
            </a:custGeom>
            <a:solidFill>
              <a:srgbClr val="5F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îsliďè"/>
            <p:cNvSpPr/>
            <p:nvPr/>
          </p:nvSpPr>
          <p:spPr bwMode="auto">
            <a:xfrm>
              <a:off x="750719" y="5359299"/>
              <a:ext cx="1106896" cy="333689"/>
            </a:xfrm>
            <a:custGeom>
              <a:avLst/>
              <a:gdLst>
                <a:gd name="T0" fmla="*/ 6 w 665"/>
                <a:gd name="T1" fmla="*/ 14 h 200"/>
                <a:gd name="T2" fmla="*/ 655 w 665"/>
                <a:gd name="T3" fmla="*/ 199 h 200"/>
                <a:gd name="T4" fmla="*/ 664 w 665"/>
                <a:gd name="T5" fmla="*/ 194 h 200"/>
                <a:gd name="T6" fmla="*/ 659 w 665"/>
                <a:gd name="T7" fmla="*/ 186 h 200"/>
                <a:gd name="T8" fmla="*/ 10 w 665"/>
                <a:gd name="T9" fmla="*/ 1 h 200"/>
                <a:gd name="T10" fmla="*/ 2 w 665"/>
                <a:gd name="T11" fmla="*/ 6 h 200"/>
                <a:gd name="T12" fmla="*/ 6 w 665"/>
                <a:gd name="T13" fmla="*/ 1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200">
                  <a:moveTo>
                    <a:pt x="6" y="14"/>
                  </a:moveTo>
                  <a:cubicBezTo>
                    <a:pt x="655" y="199"/>
                    <a:pt x="655" y="199"/>
                    <a:pt x="655" y="199"/>
                  </a:cubicBezTo>
                  <a:cubicBezTo>
                    <a:pt x="659" y="200"/>
                    <a:pt x="663" y="198"/>
                    <a:pt x="664" y="194"/>
                  </a:cubicBezTo>
                  <a:cubicBezTo>
                    <a:pt x="665" y="191"/>
                    <a:pt x="663" y="187"/>
                    <a:pt x="659" y="18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0"/>
                    <a:pt x="3" y="2"/>
                    <a:pt x="2" y="6"/>
                  </a:cubicBezTo>
                  <a:cubicBezTo>
                    <a:pt x="0" y="10"/>
                    <a:pt x="3" y="13"/>
                    <a:pt x="6" y="14"/>
                  </a:cubicBezTo>
                  <a:close/>
                </a:path>
              </a:pathLst>
            </a:custGeom>
            <a:solidFill>
              <a:srgbClr val="5F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îśľïḍê"/>
            <p:cNvSpPr/>
            <p:nvPr/>
          </p:nvSpPr>
          <p:spPr bwMode="auto">
            <a:xfrm>
              <a:off x="4445051" y="5359299"/>
              <a:ext cx="1106896" cy="333689"/>
            </a:xfrm>
            <a:custGeom>
              <a:avLst/>
              <a:gdLst>
                <a:gd name="T0" fmla="*/ 655 w 665"/>
                <a:gd name="T1" fmla="*/ 1 h 200"/>
                <a:gd name="T2" fmla="*/ 6 w 665"/>
                <a:gd name="T3" fmla="*/ 186 h 200"/>
                <a:gd name="T4" fmla="*/ 1 w 665"/>
                <a:gd name="T5" fmla="*/ 194 h 200"/>
                <a:gd name="T6" fmla="*/ 10 w 665"/>
                <a:gd name="T7" fmla="*/ 199 h 200"/>
                <a:gd name="T8" fmla="*/ 659 w 665"/>
                <a:gd name="T9" fmla="*/ 14 h 200"/>
                <a:gd name="T10" fmla="*/ 664 w 665"/>
                <a:gd name="T11" fmla="*/ 6 h 200"/>
                <a:gd name="T12" fmla="*/ 655 w 665"/>
                <a:gd name="T13" fmla="*/ 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200">
                  <a:moveTo>
                    <a:pt x="655" y="1"/>
                  </a:moveTo>
                  <a:cubicBezTo>
                    <a:pt x="6" y="186"/>
                    <a:pt x="6" y="186"/>
                    <a:pt x="6" y="186"/>
                  </a:cubicBezTo>
                  <a:cubicBezTo>
                    <a:pt x="3" y="187"/>
                    <a:pt x="0" y="191"/>
                    <a:pt x="1" y="194"/>
                  </a:cubicBezTo>
                  <a:cubicBezTo>
                    <a:pt x="2" y="198"/>
                    <a:pt x="6" y="200"/>
                    <a:pt x="10" y="199"/>
                  </a:cubicBezTo>
                  <a:cubicBezTo>
                    <a:pt x="659" y="14"/>
                    <a:pt x="659" y="14"/>
                    <a:pt x="659" y="14"/>
                  </a:cubicBezTo>
                  <a:cubicBezTo>
                    <a:pt x="663" y="13"/>
                    <a:pt x="665" y="10"/>
                    <a:pt x="664" y="6"/>
                  </a:cubicBezTo>
                  <a:cubicBezTo>
                    <a:pt x="663" y="2"/>
                    <a:pt x="659" y="0"/>
                    <a:pt x="655" y="1"/>
                  </a:cubicBezTo>
                  <a:close/>
                </a:path>
              </a:pathLst>
            </a:custGeom>
            <a:solidFill>
              <a:srgbClr val="5F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isliḋè"/>
            <p:cNvSpPr/>
            <p:nvPr/>
          </p:nvSpPr>
          <p:spPr bwMode="auto">
            <a:xfrm>
              <a:off x="3436426" y="2715708"/>
              <a:ext cx="22678" cy="2901687"/>
            </a:xfrm>
            <a:custGeom>
              <a:avLst/>
              <a:gdLst>
                <a:gd name="T0" fmla="*/ 0 w 14"/>
                <a:gd name="T1" fmla="*/ 7 h 1743"/>
                <a:gd name="T2" fmla="*/ 0 w 14"/>
                <a:gd name="T3" fmla="*/ 1736 h 1743"/>
                <a:gd name="T4" fmla="*/ 7 w 14"/>
                <a:gd name="T5" fmla="*/ 1743 h 1743"/>
                <a:gd name="T6" fmla="*/ 14 w 14"/>
                <a:gd name="T7" fmla="*/ 1736 h 1743"/>
                <a:gd name="T8" fmla="*/ 14 w 14"/>
                <a:gd name="T9" fmla="*/ 7 h 1743"/>
                <a:gd name="T10" fmla="*/ 7 w 14"/>
                <a:gd name="T11" fmla="*/ 0 h 1743"/>
                <a:gd name="T12" fmla="*/ 0 w 14"/>
                <a:gd name="T13" fmla="*/ 7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743">
                  <a:moveTo>
                    <a:pt x="0" y="7"/>
                  </a:moveTo>
                  <a:cubicBezTo>
                    <a:pt x="0" y="1736"/>
                    <a:pt x="0" y="1736"/>
                    <a:pt x="0" y="1736"/>
                  </a:cubicBezTo>
                  <a:cubicBezTo>
                    <a:pt x="0" y="1740"/>
                    <a:pt x="3" y="1743"/>
                    <a:pt x="7" y="1743"/>
                  </a:cubicBezTo>
                  <a:cubicBezTo>
                    <a:pt x="11" y="1743"/>
                    <a:pt x="14" y="1740"/>
                    <a:pt x="14" y="173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F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ïṡľîḍê"/>
            <p:cNvSpPr/>
            <p:nvPr/>
          </p:nvSpPr>
          <p:spPr bwMode="auto">
            <a:xfrm>
              <a:off x="2843562" y="2715708"/>
              <a:ext cx="22678" cy="2901687"/>
            </a:xfrm>
            <a:custGeom>
              <a:avLst/>
              <a:gdLst>
                <a:gd name="T0" fmla="*/ 0 w 14"/>
                <a:gd name="T1" fmla="*/ 7 h 1743"/>
                <a:gd name="T2" fmla="*/ 0 w 14"/>
                <a:gd name="T3" fmla="*/ 1736 h 1743"/>
                <a:gd name="T4" fmla="*/ 7 w 14"/>
                <a:gd name="T5" fmla="*/ 1743 h 1743"/>
                <a:gd name="T6" fmla="*/ 14 w 14"/>
                <a:gd name="T7" fmla="*/ 1736 h 1743"/>
                <a:gd name="T8" fmla="*/ 14 w 14"/>
                <a:gd name="T9" fmla="*/ 7 h 1743"/>
                <a:gd name="T10" fmla="*/ 7 w 14"/>
                <a:gd name="T11" fmla="*/ 0 h 1743"/>
                <a:gd name="T12" fmla="*/ 0 w 14"/>
                <a:gd name="T13" fmla="*/ 7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743">
                  <a:moveTo>
                    <a:pt x="0" y="7"/>
                  </a:moveTo>
                  <a:cubicBezTo>
                    <a:pt x="0" y="1736"/>
                    <a:pt x="0" y="1736"/>
                    <a:pt x="0" y="1736"/>
                  </a:cubicBezTo>
                  <a:cubicBezTo>
                    <a:pt x="0" y="1740"/>
                    <a:pt x="3" y="1743"/>
                    <a:pt x="7" y="1743"/>
                  </a:cubicBezTo>
                  <a:cubicBezTo>
                    <a:pt x="11" y="1743"/>
                    <a:pt x="14" y="1740"/>
                    <a:pt x="14" y="173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F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í$ḷîḑé"/>
            <p:cNvSpPr/>
            <p:nvPr/>
          </p:nvSpPr>
          <p:spPr bwMode="auto">
            <a:xfrm>
              <a:off x="1171880" y="1541859"/>
              <a:ext cx="1992413" cy="1127414"/>
            </a:xfrm>
            <a:custGeom>
              <a:avLst/>
              <a:gdLst>
                <a:gd name="T0" fmla="*/ 248 w 1197"/>
                <a:gd name="T1" fmla="*/ 280 h 677"/>
                <a:gd name="T2" fmla="*/ 248 w 1197"/>
                <a:gd name="T3" fmla="*/ 21 h 677"/>
                <a:gd name="T4" fmla="*/ 1133 w 1197"/>
                <a:gd name="T5" fmla="*/ 639 h 677"/>
                <a:gd name="T6" fmla="*/ 10 w 1197"/>
                <a:gd name="T7" fmla="*/ 177 h 677"/>
                <a:gd name="T8" fmla="*/ 3 w 1197"/>
                <a:gd name="T9" fmla="*/ 178 h 677"/>
                <a:gd name="T10" fmla="*/ 0 w 1197"/>
                <a:gd name="T11" fmla="*/ 183 h 677"/>
                <a:gd name="T12" fmla="*/ 0 w 1197"/>
                <a:gd name="T13" fmla="*/ 363 h 677"/>
                <a:gd name="T14" fmla="*/ 7 w 1197"/>
                <a:gd name="T15" fmla="*/ 370 h 677"/>
                <a:gd name="T16" fmla="*/ 14 w 1197"/>
                <a:gd name="T17" fmla="*/ 363 h 677"/>
                <a:gd name="T18" fmla="*/ 14 w 1197"/>
                <a:gd name="T19" fmla="*/ 194 h 677"/>
                <a:gd name="T20" fmla="*/ 1186 w 1197"/>
                <a:gd name="T21" fmla="*/ 676 h 677"/>
                <a:gd name="T22" fmla="*/ 1195 w 1197"/>
                <a:gd name="T23" fmla="*/ 673 h 677"/>
                <a:gd name="T24" fmla="*/ 1193 w 1197"/>
                <a:gd name="T25" fmla="*/ 663 h 677"/>
                <a:gd name="T26" fmla="*/ 245 w 1197"/>
                <a:gd name="T27" fmla="*/ 1 h 677"/>
                <a:gd name="T28" fmla="*/ 238 w 1197"/>
                <a:gd name="T29" fmla="*/ 1 h 677"/>
                <a:gd name="T30" fmla="*/ 234 w 1197"/>
                <a:gd name="T31" fmla="*/ 7 h 677"/>
                <a:gd name="T32" fmla="*/ 234 w 1197"/>
                <a:gd name="T33" fmla="*/ 280 h 677"/>
                <a:gd name="T34" fmla="*/ 241 w 1197"/>
                <a:gd name="T35" fmla="*/ 287 h 677"/>
                <a:gd name="T36" fmla="*/ 248 w 1197"/>
                <a:gd name="T37" fmla="*/ 28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7" h="677">
                  <a:moveTo>
                    <a:pt x="248" y="280"/>
                  </a:moveTo>
                  <a:cubicBezTo>
                    <a:pt x="248" y="21"/>
                    <a:pt x="248" y="21"/>
                    <a:pt x="248" y="21"/>
                  </a:cubicBezTo>
                  <a:cubicBezTo>
                    <a:pt x="1133" y="639"/>
                    <a:pt x="1133" y="639"/>
                    <a:pt x="1133" y="639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7" y="176"/>
                    <a:pt x="5" y="176"/>
                    <a:pt x="3" y="178"/>
                  </a:cubicBezTo>
                  <a:cubicBezTo>
                    <a:pt x="1" y="179"/>
                    <a:pt x="0" y="181"/>
                    <a:pt x="0" y="18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67"/>
                    <a:pt x="3" y="370"/>
                    <a:pt x="7" y="370"/>
                  </a:cubicBezTo>
                  <a:cubicBezTo>
                    <a:pt x="11" y="370"/>
                    <a:pt x="14" y="367"/>
                    <a:pt x="14" y="363"/>
                  </a:cubicBezTo>
                  <a:cubicBezTo>
                    <a:pt x="14" y="194"/>
                    <a:pt x="14" y="194"/>
                    <a:pt x="14" y="194"/>
                  </a:cubicBezTo>
                  <a:cubicBezTo>
                    <a:pt x="1186" y="676"/>
                    <a:pt x="1186" y="676"/>
                    <a:pt x="1186" y="676"/>
                  </a:cubicBezTo>
                  <a:cubicBezTo>
                    <a:pt x="1190" y="677"/>
                    <a:pt x="1194" y="676"/>
                    <a:pt x="1195" y="673"/>
                  </a:cubicBezTo>
                  <a:cubicBezTo>
                    <a:pt x="1197" y="669"/>
                    <a:pt x="1196" y="666"/>
                    <a:pt x="1193" y="663"/>
                  </a:cubicBezTo>
                  <a:cubicBezTo>
                    <a:pt x="245" y="1"/>
                    <a:pt x="245" y="1"/>
                    <a:pt x="245" y="1"/>
                  </a:cubicBezTo>
                  <a:cubicBezTo>
                    <a:pt x="243" y="0"/>
                    <a:pt x="240" y="0"/>
                    <a:pt x="238" y="1"/>
                  </a:cubicBezTo>
                  <a:cubicBezTo>
                    <a:pt x="236" y="2"/>
                    <a:pt x="234" y="5"/>
                    <a:pt x="234" y="7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4"/>
                    <a:pt x="237" y="287"/>
                    <a:pt x="241" y="287"/>
                  </a:cubicBezTo>
                  <a:cubicBezTo>
                    <a:pt x="245" y="287"/>
                    <a:pt x="248" y="284"/>
                    <a:pt x="248" y="280"/>
                  </a:cubicBezTo>
                  <a:close/>
                </a:path>
              </a:pathLst>
            </a:custGeom>
            <a:solidFill>
              <a:srgbClr val="5F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îṥľïḋê"/>
            <p:cNvSpPr/>
            <p:nvPr/>
          </p:nvSpPr>
          <p:spPr bwMode="auto">
            <a:xfrm>
              <a:off x="1928888" y="1314000"/>
              <a:ext cx="1235404" cy="1355273"/>
            </a:xfrm>
            <a:custGeom>
              <a:avLst/>
              <a:gdLst>
                <a:gd name="T0" fmla="*/ 14 w 742"/>
                <a:gd name="T1" fmla="*/ 295 h 814"/>
                <a:gd name="T2" fmla="*/ 10 w 742"/>
                <a:gd name="T3" fmla="*/ 299 h 814"/>
                <a:gd name="T4" fmla="*/ 16 w 742"/>
                <a:gd name="T5" fmla="*/ 297 h 814"/>
                <a:gd name="T6" fmla="*/ 14 w 742"/>
                <a:gd name="T7" fmla="*/ 295 h 814"/>
                <a:gd name="T8" fmla="*/ 10 w 742"/>
                <a:gd name="T9" fmla="*/ 299 h 814"/>
                <a:gd name="T10" fmla="*/ 16 w 742"/>
                <a:gd name="T11" fmla="*/ 297 h 814"/>
                <a:gd name="T12" fmla="*/ 12 w 742"/>
                <a:gd name="T13" fmla="*/ 299 h 814"/>
                <a:gd name="T14" fmla="*/ 16 w 742"/>
                <a:gd name="T15" fmla="*/ 298 h 814"/>
                <a:gd name="T16" fmla="*/ 16 w 742"/>
                <a:gd name="T17" fmla="*/ 297 h 814"/>
                <a:gd name="T18" fmla="*/ 12 w 742"/>
                <a:gd name="T19" fmla="*/ 299 h 814"/>
                <a:gd name="T20" fmla="*/ 16 w 742"/>
                <a:gd name="T21" fmla="*/ 298 h 814"/>
                <a:gd name="T22" fmla="*/ 15 w 742"/>
                <a:gd name="T23" fmla="*/ 298 h 814"/>
                <a:gd name="T24" fmla="*/ 16 w 742"/>
                <a:gd name="T25" fmla="*/ 298 h 814"/>
                <a:gd name="T26" fmla="*/ 16 w 742"/>
                <a:gd name="T27" fmla="*/ 298 h 814"/>
                <a:gd name="T28" fmla="*/ 15 w 742"/>
                <a:gd name="T29" fmla="*/ 298 h 814"/>
                <a:gd name="T30" fmla="*/ 16 w 742"/>
                <a:gd name="T31" fmla="*/ 298 h 814"/>
                <a:gd name="T32" fmla="*/ 16 w 742"/>
                <a:gd name="T33" fmla="*/ 295 h 814"/>
                <a:gd name="T34" fmla="*/ 15 w 742"/>
                <a:gd name="T35" fmla="*/ 268 h 814"/>
                <a:gd name="T36" fmla="*/ 14 w 742"/>
                <a:gd name="T37" fmla="*/ 222 h 814"/>
                <a:gd name="T38" fmla="*/ 15 w 742"/>
                <a:gd name="T39" fmla="*/ 82 h 814"/>
                <a:gd name="T40" fmla="*/ 16 w 742"/>
                <a:gd name="T41" fmla="*/ 29 h 814"/>
                <a:gd name="T42" fmla="*/ 16 w 742"/>
                <a:gd name="T43" fmla="*/ 8 h 814"/>
                <a:gd name="T44" fmla="*/ 9 w 742"/>
                <a:gd name="T45" fmla="*/ 7 h 814"/>
                <a:gd name="T46" fmla="*/ 4 w 742"/>
                <a:gd name="T47" fmla="*/ 12 h 814"/>
                <a:gd name="T48" fmla="*/ 729 w 742"/>
                <a:gd name="T49" fmla="*/ 811 h 814"/>
                <a:gd name="T50" fmla="*/ 739 w 742"/>
                <a:gd name="T51" fmla="*/ 811 h 814"/>
                <a:gd name="T52" fmla="*/ 739 w 742"/>
                <a:gd name="T53" fmla="*/ 802 h 814"/>
                <a:gd name="T54" fmla="*/ 14 w 742"/>
                <a:gd name="T55" fmla="*/ 3 h 814"/>
                <a:gd name="T56" fmla="*/ 7 w 742"/>
                <a:gd name="T57" fmla="*/ 1 h 814"/>
                <a:gd name="T58" fmla="*/ 2 w 742"/>
                <a:gd name="T59" fmla="*/ 7 h 814"/>
                <a:gd name="T60" fmla="*/ 0 w 742"/>
                <a:gd name="T61" fmla="*/ 222 h 814"/>
                <a:gd name="T62" fmla="*/ 1 w 742"/>
                <a:gd name="T63" fmla="*/ 277 h 814"/>
                <a:gd name="T64" fmla="*/ 1 w 742"/>
                <a:gd name="T65" fmla="*/ 294 h 814"/>
                <a:gd name="T66" fmla="*/ 2 w 742"/>
                <a:gd name="T67" fmla="*/ 299 h 814"/>
                <a:gd name="T68" fmla="*/ 2 w 742"/>
                <a:gd name="T69" fmla="*/ 301 h 814"/>
                <a:gd name="T70" fmla="*/ 3 w 742"/>
                <a:gd name="T71" fmla="*/ 302 h 814"/>
                <a:gd name="T72" fmla="*/ 4 w 742"/>
                <a:gd name="T73" fmla="*/ 305 h 814"/>
                <a:gd name="T74" fmla="*/ 14 w 742"/>
                <a:gd name="T75" fmla="*/ 305 h 814"/>
                <a:gd name="T76" fmla="*/ 14 w 742"/>
                <a:gd name="T77" fmla="*/ 29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2" h="814">
                  <a:moveTo>
                    <a:pt x="14" y="295"/>
                  </a:moveTo>
                  <a:cubicBezTo>
                    <a:pt x="10" y="299"/>
                    <a:pt x="10" y="299"/>
                    <a:pt x="10" y="299"/>
                  </a:cubicBezTo>
                  <a:cubicBezTo>
                    <a:pt x="16" y="297"/>
                    <a:pt x="16" y="297"/>
                    <a:pt x="16" y="297"/>
                  </a:cubicBezTo>
                  <a:cubicBezTo>
                    <a:pt x="15" y="297"/>
                    <a:pt x="15" y="296"/>
                    <a:pt x="14" y="295"/>
                  </a:cubicBezTo>
                  <a:cubicBezTo>
                    <a:pt x="10" y="299"/>
                    <a:pt x="10" y="299"/>
                    <a:pt x="10" y="299"/>
                  </a:cubicBezTo>
                  <a:cubicBezTo>
                    <a:pt x="16" y="297"/>
                    <a:pt x="16" y="297"/>
                    <a:pt x="16" y="297"/>
                  </a:cubicBezTo>
                  <a:cubicBezTo>
                    <a:pt x="12" y="299"/>
                    <a:pt x="12" y="299"/>
                    <a:pt x="12" y="299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7"/>
                    <a:pt x="16" y="297"/>
                    <a:pt x="16" y="297"/>
                  </a:cubicBezTo>
                  <a:cubicBezTo>
                    <a:pt x="12" y="299"/>
                    <a:pt x="12" y="299"/>
                    <a:pt x="12" y="299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5" y="298"/>
                    <a:pt x="15" y="298"/>
                    <a:pt x="15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5" y="298"/>
                    <a:pt x="15" y="298"/>
                    <a:pt x="15" y="298"/>
                  </a:cubicBezTo>
                  <a:cubicBezTo>
                    <a:pt x="16" y="298"/>
                    <a:pt x="16" y="298"/>
                    <a:pt x="16" y="298"/>
                  </a:cubicBezTo>
                  <a:cubicBezTo>
                    <a:pt x="16" y="297"/>
                    <a:pt x="16" y="297"/>
                    <a:pt x="16" y="295"/>
                  </a:cubicBezTo>
                  <a:cubicBezTo>
                    <a:pt x="15" y="290"/>
                    <a:pt x="15" y="281"/>
                    <a:pt x="15" y="268"/>
                  </a:cubicBezTo>
                  <a:cubicBezTo>
                    <a:pt x="14" y="255"/>
                    <a:pt x="14" y="240"/>
                    <a:pt x="14" y="222"/>
                  </a:cubicBezTo>
                  <a:cubicBezTo>
                    <a:pt x="14" y="179"/>
                    <a:pt x="15" y="125"/>
                    <a:pt x="15" y="82"/>
                  </a:cubicBezTo>
                  <a:cubicBezTo>
                    <a:pt x="16" y="61"/>
                    <a:pt x="16" y="42"/>
                    <a:pt x="16" y="29"/>
                  </a:cubicBezTo>
                  <a:cubicBezTo>
                    <a:pt x="16" y="16"/>
                    <a:pt x="16" y="8"/>
                    <a:pt x="16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729" y="811"/>
                    <a:pt x="729" y="811"/>
                    <a:pt x="729" y="811"/>
                  </a:cubicBezTo>
                  <a:cubicBezTo>
                    <a:pt x="732" y="814"/>
                    <a:pt x="736" y="814"/>
                    <a:pt x="739" y="811"/>
                  </a:cubicBezTo>
                  <a:cubicBezTo>
                    <a:pt x="742" y="809"/>
                    <a:pt x="742" y="804"/>
                    <a:pt x="739" y="80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"/>
                    <a:pt x="9" y="0"/>
                    <a:pt x="7" y="1"/>
                  </a:cubicBezTo>
                  <a:cubicBezTo>
                    <a:pt x="4" y="2"/>
                    <a:pt x="2" y="4"/>
                    <a:pt x="2" y="7"/>
                  </a:cubicBezTo>
                  <a:cubicBezTo>
                    <a:pt x="2" y="7"/>
                    <a:pt x="0" y="135"/>
                    <a:pt x="0" y="222"/>
                  </a:cubicBezTo>
                  <a:cubicBezTo>
                    <a:pt x="0" y="244"/>
                    <a:pt x="0" y="263"/>
                    <a:pt x="1" y="277"/>
                  </a:cubicBezTo>
                  <a:cubicBezTo>
                    <a:pt x="1" y="284"/>
                    <a:pt x="1" y="290"/>
                    <a:pt x="1" y="294"/>
                  </a:cubicBezTo>
                  <a:cubicBezTo>
                    <a:pt x="1" y="296"/>
                    <a:pt x="2" y="297"/>
                    <a:pt x="2" y="299"/>
                  </a:cubicBezTo>
                  <a:cubicBezTo>
                    <a:pt x="2" y="300"/>
                    <a:pt x="2" y="300"/>
                    <a:pt x="2" y="301"/>
                  </a:cubicBezTo>
                  <a:cubicBezTo>
                    <a:pt x="2" y="301"/>
                    <a:pt x="2" y="302"/>
                    <a:pt x="3" y="302"/>
                  </a:cubicBezTo>
                  <a:cubicBezTo>
                    <a:pt x="3" y="303"/>
                    <a:pt x="3" y="304"/>
                    <a:pt x="4" y="305"/>
                  </a:cubicBezTo>
                  <a:cubicBezTo>
                    <a:pt x="7" y="308"/>
                    <a:pt x="12" y="308"/>
                    <a:pt x="14" y="305"/>
                  </a:cubicBezTo>
                  <a:cubicBezTo>
                    <a:pt x="17" y="302"/>
                    <a:pt x="17" y="298"/>
                    <a:pt x="14" y="295"/>
                  </a:cubicBezTo>
                  <a:close/>
                </a:path>
              </a:pathLst>
            </a:custGeom>
            <a:solidFill>
              <a:srgbClr val="5F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íS1iḋê"/>
            <p:cNvSpPr/>
            <p:nvPr/>
          </p:nvSpPr>
          <p:spPr bwMode="auto">
            <a:xfrm>
              <a:off x="3138374" y="1541859"/>
              <a:ext cx="1992413" cy="1127414"/>
            </a:xfrm>
            <a:custGeom>
              <a:avLst/>
              <a:gdLst>
                <a:gd name="T0" fmla="*/ 963 w 1197"/>
                <a:gd name="T1" fmla="*/ 280 h 677"/>
                <a:gd name="T2" fmla="*/ 963 w 1197"/>
                <a:gd name="T3" fmla="*/ 7 h 677"/>
                <a:gd name="T4" fmla="*/ 959 w 1197"/>
                <a:gd name="T5" fmla="*/ 1 h 677"/>
                <a:gd name="T6" fmla="*/ 952 w 1197"/>
                <a:gd name="T7" fmla="*/ 1 h 677"/>
                <a:gd name="T8" fmla="*/ 4 w 1197"/>
                <a:gd name="T9" fmla="*/ 663 h 677"/>
                <a:gd name="T10" fmla="*/ 2 w 1197"/>
                <a:gd name="T11" fmla="*/ 673 h 677"/>
                <a:gd name="T12" fmla="*/ 11 w 1197"/>
                <a:gd name="T13" fmla="*/ 676 h 677"/>
                <a:gd name="T14" fmla="*/ 1183 w 1197"/>
                <a:gd name="T15" fmla="*/ 194 h 677"/>
                <a:gd name="T16" fmla="*/ 1183 w 1197"/>
                <a:gd name="T17" fmla="*/ 363 h 677"/>
                <a:gd name="T18" fmla="*/ 1190 w 1197"/>
                <a:gd name="T19" fmla="*/ 370 h 677"/>
                <a:gd name="T20" fmla="*/ 1197 w 1197"/>
                <a:gd name="T21" fmla="*/ 363 h 677"/>
                <a:gd name="T22" fmla="*/ 1197 w 1197"/>
                <a:gd name="T23" fmla="*/ 183 h 677"/>
                <a:gd name="T24" fmla="*/ 1194 w 1197"/>
                <a:gd name="T25" fmla="*/ 178 h 677"/>
                <a:gd name="T26" fmla="*/ 1188 w 1197"/>
                <a:gd name="T27" fmla="*/ 177 h 677"/>
                <a:gd name="T28" fmla="*/ 64 w 1197"/>
                <a:gd name="T29" fmla="*/ 639 h 677"/>
                <a:gd name="T30" fmla="*/ 949 w 1197"/>
                <a:gd name="T31" fmla="*/ 21 h 677"/>
                <a:gd name="T32" fmla="*/ 949 w 1197"/>
                <a:gd name="T33" fmla="*/ 280 h 677"/>
                <a:gd name="T34" fmla="*/ 956 w 1197"/>
                <a:gd name="T35" fmla="*/ 287 h 677"/>
                <a:gd name="T36" fmla="*/ 963 w 1197"/>
                <a:gd name="T37" fmla="*/ 28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7" h="677">
                  <a:moveTo>
                    <a:pt x="963" y="280"/>
                  </a:moveTo>
                  <a:cubicBezTo>
                    <a:pt x="963" y="7"/>
                    <a:pt x="963" y="7"/>
                    <a:pt x="963" y="7"/>
                  </a:cubicBezTo>
                  <a:cubicBezTo>
                    <a:pt x="963" y="5"/>
                    <a:pt x="962" y="2"/>
                    <a:pt x="959" y="1"/>
                  </a:cubicBezTo>
                  <a:cubicBezTo>
                    <a:pt x="957" y="0"/>
                    <a:pt x="954" y="0"/>
                    <a:pt x="952" y="1"/>
                  </a:cubicBezTo>
                  <a:cubicBezTo>
                    <a:pt x="4" y="663"/>
                    <a:pt x="4" y="663"/>
                    <a:pt x="4" y="663"/>
                  </a:cubicBezTo>
                  <a:cubicBezTo>
                    <a:pt x="1" y="666"/>
                    <a:pt x="0" y="669"/>
                    <a:pt x="2" y="673"/>
                  </a:cubicBezTo>
                  <a:cubicBezTo>
                    <a:pt x="4" y="676"/>
                    <a:pt x="7" y="677"/>
                    <a:pt x="11" y="676"/>
                  </a:cubicBezTo>
                  <a:cubicBezTo>
                    <a:pt x="1183" y="194"/>
                    <a:pt x="1183" y="194"/>
                    <a:pt x="1183" y="194"/>
                  </a:cubicBezTo>
                  <a:cubicBezTo>
                    <a:pt x="1183" y="363"/>
                    <a:pt x="1183" y="363"/>
                    <a:pt x="1183" y="363"/>
                  </a:cubicBezTo>
                  <a:cubicBezTo>
                    <a:pt x="1183" y="367"/>
                    <a:pt x="1186" y="370"/>
                    <a:pt x="1190" y="370"/>
                  </a:cubicBezTo>
                  <a:cubicBezTo>
                    <a:pt x="1194" y="370"/>
                    <a:pt x="1197" y="367"/>
                    <a:pt x="1197" y="363"/>
                  </a:cubicBezTo>
                  <a:cubicBezTo>
                    <a:pt x="1197" y="183"/>
                    <a:pt x="1197" y="183"/>
                    <a:pt x="1197" y="183"/>
                  </a:cubicBezTo>
                  <a:cubicBezTo>
                    <a:pt x="1197" y="181"/>
                    <a:pt x="1196" y="179"/>
                    <a:pt x="1194" y="178"/>
                  </a:cubicBezTo>
                  <a:cubicBezTo>
                    <a:pt x="1192" y="176"/>
                    <a:pt x="1190" y="176"/>
                    <a:pt x="1188" y="177"/>
                  </a:cubicBezTo>
                  <a:cubicBezTo>
                    <a:pt x="64" y="639"/>
                    <a:pt x="64" y="639"/>
                    <a:pt x="64" y="639"/>
                  </a:cubicBezTo>
                  <a:cubicBezTo>
                    <a:pt x="949" y="21"/>
                    <a:pt x="949" y="21"/>
                    <a:pt x="949" y="21"/>
                  </a:cubicBezTo>
                  <a:cubicBezTo>
                    <a:pt x="949" y="280"/>
                    <a:pt x="949" y="280"/>
                    <a:pt x="949" y="280"/>
                  </a:cubicBezTo>
                  <a:cubicBezTo>
                    <a:pt x="949" y="284"/>
                    <a:pt x="952" y="287"/>
                    <a:pt x="956" y="287"/>
                  </a:cubicBezTo>
                  <a:cubicBezTo>
                    <a:pt x="960" y="287"/>
                    <a:pt x="963" y="284"/>
                    <a:pt x="963" y="280"/>
                  </a:cubicBezTo>
                  <a:close/>
                </a:path>
              </a:pathLst>
            </a:custGeom>
            <a:solidFill>
              <a:srgbClr val="5F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îslíďe"/>
            <p:cNvSpPr/>
            <p:nvPr/>
          </p:nvSpPr>
          <p:spPr bwMode="auto">
            <a:xfrm>
              <a:off x="3138374" y="1314000"/>
              <a:ext cx="1235404" cy="1355273"/>
            </a:xfrm>
            <a:custGeom>
              <a:avLst/>
              <a:gdLst>
                <a:gd name="T0" fmla="*/ 738 w 742"/>
                <a:gd name="T1" fmla="*/ 305 h 814"/>
                <a:gd name="T2" fmla="*/ 740 w 742"/>
                <a:gd name="T3" fmla="*/ 302 h 814"/>
                <a:gd name="T4" fmla="*/ 740 w 742"/>
                <a:gd name="T5" fmla="*/ 300 h 814"/>
                <a:gd name="T6" fmla="*/ 741 w 742"/>
                <a:gd name="T7" fmla="*/ 296 h 814"/>
                <a:gd name="T8" fmla="*/ 742 w 742"/>
                <a:gd name="T9" fmla="*/ 268 h 814"/>
                <a:gd name="T10" fmla="*/ 742 w 742"/>
                <a:gd name="T11" fmla="*/ 222 h 814"/>
                <a:gd name="T12" fmla="*/ 740 w 742"/>
                <a:gd name="T13" fmla="*/ 7 h 814"/>
                <a:gd name="T14" fmla="*/ 735 w 742"/>
                <a:gd name="T15" fmla="*/ 1 h 814"/>
                <a:gd name="T16" fmla="*/ 728 w 742"/>
                <a:gd name="T17" fmla="*/ 3 h 814"/>
                <a:gd name="T18" fmla="*/ 3 w 742"/>
                <a:gd name="T19" fmla="*/ 802 h 814"/>
                <a:gd name="T20" fmla="*/ 3 w 742"/>
                <a:gd name="T21" fmla="*/ 811 h 814"/>
                <a:gd name="T22" fmla="*/ 13 w 742"/>
                <a:gd name="T23" fmla="*/ 811 h 814"/>
                <a:gd name="T24" fmla="*/ 738 w 742"/>
                <a:gd name="T25" fmla="*/ 12 h 814"/>
                <a:gd name="T26" fmla="*/ 733 w 742"/>
                <a:gd name="T27" fmla="*/ 7 h 814"/>
                <a:gd name="T28" fmla="*/ 726 w 742"/>
                <a:gd name="T29" fmla="*/ 8 h 814"/>
                <a:gd name="T30" fmla="*/ 726 w 742"/>
                <a:gd name="T31" fmla="*/ 29 h 814"/>
                <a:gd name="T32" fmla="*/ 728 w 742"/>
                <a:gd name="T33" fmla="*/ 222 h 814"/>
                <a:gd name="T34" fmla="*/ 727 w 742"/>
                <a:gd name="T35" fmla="*/ 277 h 814"/>
                <a:gd name="T36" fmla="*/ 727 w 742"/>
                <a:gd name="T37" fmla="*/ 293 h 814"/>
                <a:gd name="T38" fmla="*/ 727 w 742"/>
                <a:gd name="T39" fmla="*/ 297 h 814"/>
                <a:gd name="T40" fmla="*/ 726 w 742"/>
                <a:gd name="T41" fmla="*/ 298 h 814"/>
                <a:gd name="T42" fmla="*/ 726 w 742"/>
                <a:gd name="T43" fmla="*/ 298 h 814"/>
                <a:gd name="T44" fmla="*/ 730 w 742"/>
                <a:gd name="T45" fmla="*/ 298 h 814"/>
                <a:gd name="T46" fmla="*/ 727 w 742"/>
                <a:gd name="T47" fmla="*/ 297 h 814"/>
                <a:gd name="T48" fmla="*/ 726 w 742"/>
                <a:gd name="T49" fmla="*/ 298 h 814"/>
                <a:gd name="T50" fmla="*/ 730 w 742"/>
                <a:gd name="T51" fmla="*/ 298 h 814"/>
                <a:gd name="T52" fmla="*/ 727 w 742"/>
                <a:gd name="T53" fmla="*/ 297 h 814"/>
                <a:gd name="T54" fmla="*/ 732 w 742"/>
                <a:gd name="T55" fmla="*/ 299 h 814"/>
                <a:gd name="T56" fmla="*/ 728 w 742"/>
                <a:gd name="T57" fmla="*/ 295 h 814"/>
                <a:gd name="T58" fmla="*/ 727 w 742"/>
                <a:gd name="T59" fmla="*/ 297 h 814"/>
                <a:gd name="T60" fmla="*/ 732 w 742"/>
                <a:gd name="T61" fmla="*/ 299 h 814"/>
                <a:gd name="T62" fmla="*/ 728 w 742"/>
                <a:gd name="T63" fmla="*/ 295 h 814"/>
                <a:gd name="T64" fmla="*/ 728 w 742"/>
                <a:gd name="T65" fmla="*/ 305 h 814"/>
                <a:gd name="T66" fmla="*/ 738 w 742"/>
                <a:gd name="T67" fmla="*/ 30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2" h="814">
                  <a:moveTo>
                    <a:pt x="738" y="305"/>
                  </a:moveTo>
                  <a:cubicBezTo>
                    <a:pt x="739" y="304"/>
                    <a:pt x="739" y="303"/>
                    <a:pt x="740" y="302"/>
                  </a:cubicBezTo>
                  <a:cubicBezTo>
                    <a:pt x="740" y="301"/>
                    <a:pt x="740" y="301"/>
                    <a:pt x="740" y="300"/>
                  </a:cubicBezTo>
                  <a:cubicBezTo>
                    <a:pt x="740" y="299"/>
                    <a:pt x="741" y="297"/>
                    <a:pt x="741" y="296"/>
                  </a:cubicBezTo>
                  <a:cubicBezTo>
                    <a:pt x="741" y="290"/>
                    <a:pt x="741" y="280"/>
                    <a:pt x="742" y="268"/>
                  </a:cubicBezTo>
                  <a:cubicBezTo>
                    <a:pt x="742" y="255"/>
                    <a:pt x="742" y="239"/>
                    <a:pt x="742" y="222"/>
                  </a:cubicBezTo>
                  <a:cubicBezTo>
                    <a:pt x="742" y="135"/>
                    <a:pt x="740" y="7"/>
                    <a:pt x="740" y="7"/>
                  </a:cubicBezTo>
                  <a:cubicBezTo>
                    <a:pt x="740" y="4"/>
                    <a:pt x="738" y="2"/>
                    <a:pt x="735" y="1"/>
                  </a:cubicBezTo>
                  <a:cubicBezTo>
                    <a:pt x="733" y="0"/>
                    <a:pt x="730" y="1"/>
                    <a:pt x="728" y="3"/>
                  </a:cubicBezTo>
                  <a:cubicBezTo>
                    <a:pt x="3" y="802"/>
                    <a:pt x="3" y="802"/>
                    <a:pt x="3" y="802"/>
                  </a:cubicBezTo>
                  <a:cubicBezTo>
                    <a:pt x="0" y="804"/>
                    <a:pt x="1" y="809"/>
                    <a:pt x="3" y="811"/>
                  </a:cubicBezTo>
                  <a:cubicBezTo>
                    <a:pt x="6" y="814"/>
                    <a:pt x="11" y="814"/>
                    <a:pt x="13" y="811"/>
                  </a:cubicBezTo>
                  <a:cubicBezTo>
                    <a:pt x="738" y="12"/>
                    <a:pt x="738" y="12"/>
                    <a:pt x="738" y="12"/>
                  </a:cubicBezTo>
                  <a:cubicBezTo>
                    <a:pt x="733" y="7"/>
                    <a:pt x="733" y="7"/>
                    <a:pt x="733" y="7"/>
                  </a:cubicBezTo>
                  <a:cubicBezTo>
                    <a:pt x="726" y="8"/>
                    <a:pt x="726" y="8"/>
                    <a:pt x="726" y="8"/>
                  </a:cubicBezTo>
                  <a:cubicBezTo>
                    <a:pt x="726" y="8"/>
                    <a:pt x="726" y="16"/>
                    <a:pt x="726" y="29"/>
                  </a:cubicBezTo>
                  <a:cubicBezTo>
                    <a:pt x="727" y="69"/>
                    <a:pt x="728" y="157"/>
                    <a:pt x="728" y="222"/>
                  </a:cubicBezTo>
                  <a:cubicBezTo>
                    <a:pt x="728" y="244"/>
                    <a:pt x="728" y="263"/>
                    <a:pt x="727" y="277"/>
                  </a:cubicBezTo>
                  <a:cubicBezTo>
                    <a:pt x="727" y="283"/>
                    <a:pt x="727" y="289"/>
                    <a:pt x="727" y="293"/>
                  </a:cubicBezTo>
                  <a:cubicBezTo>
                    <a:pt x="727" y="295"/>
                    <a:pt x="727" y="296"/>
                    <a:pt x="727" y="297"/>
                  </a:cubicBezTo>
                  <a:cubicBezTo>
                    <a:pt x="726" y="298"/>
                    <a:pt x="726" y="298"/>
                    <a:pt x="726" y="298"/>
                  </a:cubicBezTo>
                  <a:cubicBezTo>
                    <a:pt x="726" y="298"/>
                    <a:pt x="726" y="298"/>
                    <a:pt x="726" y="298"/>
                  </a:cubicBezTo>
                  <a:cubicBezTo>
                    <a:pt x="730" y="298"/>
                    <a:pt x="730" y="298"/>
                    <a:pt x="730" y="298"/>
                  </a:cubicBezTo>
                  <a:cubicBezTo>
                    <a:pt x="727" y="297"/>
                    <a:pt x="727" y="297"/>
                    <a:pt x="727" y="297"/>
                  </a:cubicBezTo>
                  <a:cubicBezTo>
                    <a:pt x="726" y="298"/>
                    <a:pt x="726" y="298"/>
                    <a:pt x="726" y="298"/>
                  </a:cubicBezTo>
                  <a:cubicBezTo>
                    <a:pt x="730" y="298"/>
                    <a:pt x="730" y="298"/>
                    <a:pt x="730" y="298"/>
                  </a:cubicBezTo>
                  <a:cubicBezTo>
                    <a:pt x="727" y="297"/>
                    <a:pt x="727" y="297"/>
                    <a:pt x="727" y="297"/>
                  </a:cubicBezTo>
                  <a:cubicBezTo>
                    <a:pt x="732" y="299"/>
                    <a:pt x="732" y="299"/>
                    <a:pt x="732" y="299"/>
                  </a:cubicBezTo>
                  <a:cubicBezTo>
                    <a:pt x="728" y="295"/>
                    <a:pt x="728" y="295"/>
                    <a:pt x="728" y="295"/>
                  </a:cubicBezTo>
                  <a:cubicBezTo>
                    <a:pt x="727" y="296"/>
                    <a:pt x="727" y="297"/>
                    <a:pt x="727" y="297"/>
                  </a:cubicBezTo>
                  <a:cubicBezTo>
                    <a:pt x="732" y="299"/>
                    <a:pt x="732" y="299"/>
                    <a:pt x="732" y="299"/>
                  </a:cubicBezTo>
                  <a:cubicBezTo>
                    <a:pt x="728" y="295"/>
                    <a:pt x="728" y="295"/>
                    <a:pt x="728" y="295"/>
                  </a:cubicBezTo>
                  <a:cubicBezTo>
                    <a:pt x="725" y="298"/>
                    <a:pt x="725" y="302"/>
                    <a:pt x="728" y="305"/>
                  </a:cubicBezTo>
                  <a:cubicBezTo>
                    <a:pt x="731" y="308"/>
                    <a:pt x="735" y="308"/>
                    <a:pt x="738" y="305"/>
                  </a:cubicBezTo>
                  <a:close/>
                </a:path>
              </a:pathLst>
            </a:custGeom>
            <a:solidFill>
              <a:srgbClr val="5F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4412591" y="1123950"/>
            <a:ext cx="0" cy="501967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689898" y="1114425"/>
            <a:ext cx="7070148" cy="5019675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① Wearable tech trends 2023 – as told by the big brands.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https://www.wareable.com/wearable-tech/wearable-tech-trends-2023-as-told-by-the-big-brands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② Iqbal, M. H., Aydin, A., </a:t>
            </a:r>
            <a:r>
              <a:rPr lang="en-US" altLang="zh-CN" sz="1300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Brunckhorst</a:t>
            </a:r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O., Dasgupta, P., &amp; Ahmed, K. (2016). A review of wearable technology in medicine. Journal of the Royal Society of Medicine, 109(10), 372-380.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③ Wearable Technology Market Size, Share &amp; Trends Analysis Report By Product (Head &amp; Eyewear, Wristwear), By Application (Consumer Electronics, Healthcare), By Region (Asia Pacific, Europe), And Segment Forecasts, 2023 – 2030.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https://www.grandviewresearch.com/industry-analysis/wearable-technology-market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④ Wearable Technology Statistics [2023 Edition].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https://techreport.com/statistics/wearable-technology-statistics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⑤ Park, S., &amp; Jayaraman, S. (2003). Enhancing the quality of life through wearable technology. IEEE Engineering in medicine and biology magazine, 22(3), 41-48.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⑥ </a:t>
            </a:r>
            <a:r>
              <a:rPr lang="en-US" altLang="zh-CN" sz="1300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Ometov</a:t>
            </a:r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A., Shubina, V., </a:t>
            </a:r>
            <a:r>
              <a:rPr lang="en-US" altLang="zh-CN" sz="1300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Klus</a:t>
            </a:r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L., </a:t>
            </a:r>
            <a:r>
              <a:rPr lang="en-US" altLang="zh-CN" sz="1300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Skibińska</a:t>
            </a:r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J., </a:t>
            </a:r>
            <a:r>
              <a:rPr lang="en-US" altLang="zh-CN" sz="1300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Saafi</a:t>
            </a:r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S., </a:t>
            </a:r>
            <a:r>
              <a:rPr lang="en-US" altLang="zh-CN" sz="1300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Pascacio</a:t>
            </a:r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P., ... &amp; Lohan, E. S. (2021). A survey on wearable technology: History, state-of-the-art and current challenges. Computer Networks, 193, 108074.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⑦ </a:t>
            </a:r>
            <a:r>
              <a:rPr lang="en-US" altLang="zh-CN" sz="1300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Dolui</a:t>
            </a:r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K., &amp; Datta, S. K. (2017, June). Comparison of edge computing implementations: Fog computing, cloudlet and mobile edge computing. In 2017 Global Internet of Things Summit (</a:t>
            </a:r>
            <a:r>
              <a:rPr lang="en-US" altLang="zh-CN" sz="1300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GIoTS</a:t>
            </a:r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(pp. 1-6). IEEE.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⑧ </a:t>
            </a:r>
            <a:r>
              <a:rPr lang="en-US" altLang="zh-CN" sz="1300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Samie</a:t>
            </a:r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F., Bauer, L., &amp; Henkel, J. (2016, October). IoT technologies for embedded computing: A survey. In Proceedings of the Eleventh IEEE/ACM/IFIP International Conference on Hardware/Software Codesign and System Synthesis (pp. 1-10).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⑨ Expert Market Research. (n.d.). Wearable Technology Market Growth, Share, Size 2024-2032.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https://www.expertmarketresearch.com/reports/wearable-technology-market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⑩ Discover Top 10 Wearables Trends in 2023.</a:t>
            </a:r>
          </a:p>
          <a:p>
            <a:pPr algn="just"/>
            <a:r>
              <a:rPr lang="en-US" altLang="zh-CN" sz="13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https://www.startus-insights.com/innovators-guide/wearables-trends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97614E7-E5D9-20F5-6C50-371FAF07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28930"/>
            <a:ext cx="10850563" cy="663575"/>
          </a:xfrm>
        </p:spPr>
        <p:txBody>
          <a:bodyPr/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参考资料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C731F2-0D0F-A65B-BAC0-A2182112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606" y="178428"/>
            <a:ext cx="1653988" cy="5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D217241-7843-2DC4-EA1E-0DF8AC344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97" y="107957"/>
            <a:ext cx="699978" cy="6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 flipH="1">
            <a:off x="716532" y="392197"/>
            <a:ext cx="10825884" cy="5667826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716532" y="4900965"/>
            <a:ext cx="10825884" cy="140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1533868" y="5196910"/>
            <a:ext cx="2617278" cy="406487"/>
            <a:chOff x="1471995" y="5253033"/>
            <a:chExt cx="2012526" cy="406487"/>
          </a:xfrm>
        </p:grpSpPr>
        <p:grpSp>
          <p:nvGrpSpPr>
            <p:cNvPr id="131" name="组合 130"/>
            <p:cNvGrpSpPr/>
            <p:nvPr/>
          </p:nvGrpSpPr>
          <p:grpSpPr>
            <a:xfrm>
              <a:off x="1546569" y="5253033"/>
              <a:ext cx="1855688" cy="391431"/>
              <a:chOff x="1546569" y="5326964"/>
              <a:chExt cx="1855688" cy="317500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692618" y="5326964"/>
                <a:ext cx="1571281" cy="317500"/>
              </a:xfrm>
              <a:prstGeom prst="rect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1546569" y="5326964"/>
                <a:ext cx="292100" cy="317500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>
                <a:off x="3110157" y="5326964"/>
                <a:ext cx="292100" cy="317500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24" name="文本占位符 1110"/>
            <p:cNvSpPr txBox="1"/>
            <p:nvPr/>
          </p:nvSpPr>
          <p:spPr>
            <a:xfrm>
              <a:off x="1471995" y="5268089"/>
              <a:ext cx="2012526" cy="391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913765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500" b="0" kern="1200">
                  <a:solidFill>
                    <a:srgbClr val="08A0E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2251730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  刘淑仪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55600" dist="889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endParaRPr>
            </a:p>
          </p:txBody>
        </p:sp>
      </p:grpSp>
      <p:cxnSp>
        <p:nvCxnSpPr>
          <p:cNvPr id="146" name="直接连接符 145"/>
          <p:cNvCxnSpPr/>
          <p:nvPr/>
        </p:nvCxnSpPr>
        <p:spPr>
          <a:xfrm>
            <a:off x="1651343" y="4943475"/>
            <a:ext cx="663232" cy="0"/>
          </a:xfrm>
          <a:prstGeom prst="line">
            <a:avLst/>
          </a:prstGeom>
          <a:ln w="38100">
            <a:solidFill>
              <a:srgbClr val="FF9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/>
          <p:cNvGrpSpPr/>
          <p:nvPr/>
        </p:nvGrpSpPr>
        <p:grpSpPr>
          <a:xfrm>
            <a:off x="1508469" y="1089590"/>
            <a:ext cx="10057792" cy="3306077"/>
            <a:chOff x="1508469" y="1089590"/>
            <a:chExt cx="10057792" cy="3306077"/>
          </a:xfrm>
        </p:grpSpPr>
        <p:sp>
          <p:nvSpPr>
            <p:cNvPr id="5" name="矩形 4"/>
            <p:cNvSpPr/>
            <p:nvPr/>
          </p:nvSpPr>
          <p:spPr>
            <a:xfrm>
              <a:off x="1508469" y="2806118"/>
              <a:ext cx="32624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感谢聆听！</a:t>
              </a:r>
            </a:p>
          </p:txBody>
        </p:sp>
        <p:sp>
          <p:nvSpPr>
            <p:cNvPr id="140" name="矩形 139"/>
            <p:cNvSpPr/>
            <p:nvPr/>
          </p:nvSpPr>
          <p:spPr>
            <a:xfrm>
              <a:off x="1533868" y="3939132"/>
              <a:ext cx="10032393" cy="456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Thanks for Listening</a:t>
              </a:r>
              <a:r>
                <a:rPr lang="en-US" altLang="zh-CN" b="1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!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533869" y="1089590"/>
              <a:ext cx="9629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               《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用户交互技术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》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交互式可穿戴技术发展现状调研</a:t>
              </a:r>
            </a:p>
          </p:txBody>
        </p:sp>
      </p:grpSp>
      <p:sp>
        <p:nvSpPr>
          <p:cNvPr id="22" name="文本占位符 1110">
            <a:extLst>
              <a:ext uri="{FF2B5EF4-FFF2-40B4-BE49-F238E27FC236}">
                <a16:creationId xmlns:a16="http://schemas.microsoft.com/office/drawing/2014/main" id="{9FBFDA86-009C-EF8F-B16E-D48538A0F589}"/>
              </a:ext>
            </a:extLst>
          </p:cNvPr>
          <p:cNvSpPr txBox="1"/>
          <p:nvPr/>
        </p:nvSpPr>
        <p:spPr>
          <a:xfrm>
            <a:off x="8818322" y="5691991"/>
            <a:ext cx="3007656" cy="391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rgbClr val="08A0E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2024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年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日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4A55FC-D74C-4525-6DF6-B58D9783C1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13" t="-11166" b="29278"/>
          <a:stretch/>
        </p:blipFill>
        <p:spPr>
          <a:xfrm>
            <a:off x="1560812" y="1084909"/>
            <a:ext cx="1537327" cy="434813"/>
          </a:xfrm>
          <a:prstGeom prst="rect">
            <a:avLst/>
          </a:prstGeom>
        </p:spPr>
      </p:pic>
      <p:pic>
        <p:nvPicPr>
          <p:cNvPr id="11" name="图片 10" descr="timg[1]">
            <a:extLst>
              <a:ext uri="{FF2B5EF4-FFF2-40B4-BE49-F238E27FC236}">
                <a16:creationId xmlns:a16="http://schemas.microsoft.com/office/drawing/2014/main" id="{32E764FC-CFF0-548A-4BD0-C6588660050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19711" y="368798"/>
            <a:ext cx="1446550" cy="144655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EE3E357-5AA3-2196-7B55-65257DAF65DE}"/>
              </a:ext>
            </a:extLst>
          </p:cNvPr>
          <p:cNvGrpSpPr/>
          <p:nvPr/>
        </p:nvGrpSpPr>
        <p:grpSpPr>
          <a:xfrm>
            <a:off x="4141266" y="5196910"/>
            <a:ext cx="2617278" cy="406487"/>
            <a:chOff x="1471995" y="5253033"/>
            <a:chExt cx="2012526" cy="40648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4868AE-7787-16CC-EBE4-66F9A5656A58}"/>
                </a:ext>
              </a:extLst>
            </p:cNvPr>
            <p:cNvGrpSpPr/>
            <p:nvPr/>
          </p:nvGrpSpPr>
          <p:grpSpPr>
            <a:xfrm>
              <a:off x="1546569" y="5253033"/>
              <a:ext cx="1855688" cy="391431"/>
              <a:chOff x="1546569" y="5326964"/>
              <a:chExt cx="1855688" cy="3175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B9711A8-7511-DD9A-4B24-257D92EEA444}"/>
                  </a:ext>
                </a:extLst>
              </p:cNvPr>
              <p:cNvSpPr/>
              <p:nvPr/>
            </p:nvSpPr>
            <p:spPr>
              <a:xfrm>
                <a:off x="1692618" y="5326964"/>
                <a:ext cx="1571281" cy="317500"/>
              </a:xfrm>
              <a:prstGeom prst="rect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ABBFF18-887C-FE89-94C8-B856D29B11AC}"/>
                  </a:ext>
                </a:extLst>
              </p:cNvPr>
              <p:cNvSpPr/>
              <p:nvPr/>
            </p:nvSpPr>
            <p:spPr>
              <a:xfrm>
                <a:off x="1546569" y="5326964"/>
                <a:ext cx="292100" cy="317500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E48EB05-45EF-B587-17E5-60105797F250}"/>
                  </a:ext>
                </a:extLst>
              </p:cNvPr>
              <p:cNvSpPr/>
              <p:nvPr/>
            </p:nvSpPr>
            <p:spPr>
              <a:xfrm>
                <a:off x="3110157" y="5326964"/>
                <a:ext cx="292100" cy="317500"/>
              </a:xfrm>
              <a:prstGeom prst="ellipse">
                <a:avLst/>
              </a:prstGeom>
              <a:solidFill>
                <a:srgbClr val="FF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3" name="文本占位符 1110">
              <a:extLst>
                <a:ext uri="{FF2B5EF4-FFF2-40B4-BE49-F238E27FC236}">
                  <a16:creationId xmlns:a16="http://schemas.microsoft.com/office/drawing/2014/main" id="{221F6116-3191-905C-F409-8D014D4826E4}"/>
                </a:ext>
              </a:extLst>
            </p:cNvPr>
            <p:cNvSpPr txBox="1"/>
            <p:nvPr/>
          </p:nvSpPr>
          <p:spPr>
            <a:xfrm>
              <a:off x="1471995" y="5268089"/>
              <a:ext cx="2012526" cy="391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r" defTabSz="913765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500" b="0" kern="1200">
                  <a:solidFill>
                    <a:srgbClr val="08A0E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2250758  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55600" dist="88900" dir="2700000" algn="tl" rotWithShape="0">
                      <a:prstClr val="black">
                        <a:alpha val="28000"/>
                      </a:prstClr>
                    </a:outerShdw>
                  </a:effectLst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林继申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55600" dist="88900" dir="2700000" algn="tl" rotWithShape="0">
                    <a:prstClr val="black">
                      <a:alpha val="28000"/>
                    </a:prst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81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855F98E9-19C5-4000-9F1F-054D9BAC4C70}"/>
              </a:ext>
            </a:extLst>
          </p:cNvPr>
          <p:cNvGrpSpPr/>
          <p:nvPr/>
        </p:nvGrpSpPr>
        <p:grpSpPr>
          <a:xfrm>
            <a:off x="781145" y="1668339"/>
            <a:ext cx="2799114" cy="815259"/>
            <a:chOff x="3508776" y="1204375"/>
            <a:chExt cx="2799114" cy="815259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58FD0A88-80F5-4FDF-AB53-74A09D3CFB72}"/>
                </a:ext>
              </a:extLst>
            </p:cNvPr>
            <p:cNvSpPr/>
            <p:nvPr/>
          </p:nvSpPr>
          <p:spPr>
            <a:xfrm>
              <a:off x="3508776" y="1383732"/>
              <a:ext cx="496547" cy="635902"/>
            </a:xfrm>
            <a:prstGeom prst="parallelogram">
              <a:avLst>
                <a:gd name="adj" fmla="val 85372"/>
              </a:avLst>
            </a:prstGeom>
            <a:solidFill>
              <a:srgbClr val="7F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521821B-7881-4E3B-89E4-71DF933D8D05}"/>
                </a:ext>
              </a:extLst>
            </p:cNvPr>
            <p:cNvGrpSpPr/>
            <p:nvPr/>
          </p:nvGrpSpPr>
          <p:grpSpPr>
            <a:xfrm>
              <a:off x="5884111" y="1204375"/>
              <a:ext cx="423779" cy="320610"/>
              <a:chOff x="5967956" y="1536834"/>
              <a:chExt cx="469010" cy="354830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DEA57E58-54A6-4BBD-AD95-D1B1BACAFA2C}"/>
                  </a:ext>
                </a:extLst>
              </p:cNvPr>
              <p:cNvGrpSpPr/>
              <p:nvPr/>
            </p:nvGrpSpPr>
            <p:grpSpPr>
              <a:xfrm>
                <a:off x="5967956" y="1536834"/>
                <a:ext cx="387438" cy="354830"/>
                <a:chOff x="4941356" y="961075"/>
                <a:chExt cx="526684" cy="482356"/>
              </a:xfrm>
            </p:grpSpPr>
            <p:sp>
              <p:nvSpPr>
                <p:cNvPr id="52" name="任意多边形: 形状 51">
                  <a:extLst>
                    <a:ext uri="{FF2B5EF4-FFF2-40B4-BE49-F238E27FC236}">
                      <a16:creationId xmlns:a16="http://schemas.microsoft.com/office/drawing/2014/main" id="{8E5FE18E-75F6-4B43-8000-5C24D895DA94}"/>
                    </a:ext>
                  </a:extLst>
                </p:cNvPr>
                <p:cNvSpPr/>
                <p:nvPr/>
              </p:nvSpPr>
              <p:spPr>
                <a:xfrm>
                  <a:off x="4941356" y="961075"/>
                  <a:ext cx="526684" cy="277537"/>
                </a:xfrm>
                <a:custGeom>
                  <a:avLst/>
                  <a:gdLst>
                    <a:gd name="connsiteX0" fmla="*/ 845205 w 1691059"/>
                    <a:gd name="connsiteY0" fmla="*/ 891755 h 891108"/>
                    <a:gd name="connsiteX1" fmla="*/ 823298 w 1691059"/>
                    <a:gd name="connsiteY1" fmla="*/ 886040 h 891108"/>
                    <a:gd name="connsiteX2" fmla="*/ 24150 w 1691059"/>
                    <a:gd name="connsiteY2" fmla="*/ 459320 h 891108"/>
                    <a:gd name="connsiteX3" fmla="*/ 338 w 1691059"/>
                    <a:gd name="connsiteY3" fmla="*/ 417410 h 891108"/>
                    <a:gd name="connsiteX4" fmla="*/ 27960 w 1691059"/>
                    <a:gd name="connsiteY4" fmla="*/ 377405 h 891108"/>
                    <a:gd name="connsiteX5" fmla="*/ 881400 w 1691059"/>
                    <a:gd name="connsiteY5" fmla="*/ 4025 h 891108"/>
                    <a:gd name="connsiteX6" fmla="*/ 922358 w 1691059"/>
                    <a:gd name="connsiteY6" fmla="*/ 5930 h 891108"/>
                    <a:gd name="connsiteX7" fmla="*/ 1669118 w 1691059"/>
                    <a:gd name="connsiteY7" fmla="*/ 432650 h 891108"/>
                    <a:gd name="connsiteX8" fmla="*/ 1691978 w 1691059"/>
                    <a:gd name="connsiteY8" fmla="*/ 474560 h 891108"/>
                    <a:gd name="connsiteX9" fmla="*/ 1665308 w 1691059"/>
                    <a:gd name="connsiteY9" fmla="*/ 514565 h 891108"/>
                    <a:gd name="connsiteX10" fmla="*/ 865208 w 1691059"/>
                    <a:gd name="connsiteY10" fmla="*/ 887945 h 891108"/>
                    <a:gd name="connsiteX11" fmla="*/ 845205 w 1691059"/>
                    <a:gd name="connsiteY11" fmla="*/ 891755 h 891108"/>
                    <a:gd name="connsiteX12" fmla="*/ 149880 w 1691059"/>
                    <a:gd name="connsiteY12" fmla="*/ 423125 h 891108"/>
                    <a:gd name="connsiteX13" fmla="*/ 846158 w 1691059"/>
                    <a:gd name="connsiteY13" fmla="*/ 794600 h 891108"/>
                    <a:gd name="connsiteX14" fmla="*/ 1545293 w 1691059"/>
                    <a:gd name="connsiteY14" fmla="*/ 468845 h 891108"/>
                    <a:gd name="connsiteX15" fmla="*/ 895688 w 1691059"/>
                    <a:gd name="connsiteY15" fmla="*/ 97370 h 891108"/>
                    <a:gd name="connsiteX16" fmla="*/ 149880 w 1691059"/>
                    <a:gd name="connsiteY16" fmla="*/ 423125 h 891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91059" h="891108">
                      <a:moveTo>
                        <a:pt x="845205" y="891755"/>
                      </a:moveTo>
                      <a:cubicBezTo>
                        <a:pt x="837585" y="891755"/>
                        <a:pt x="829965" y="889850"/>
                        <a:pt x="823298" y="886040"/>
                      </a:cubicBezTo>
                      <a:lnTo>
                        <a:pt x="24150" y="459320"/>
                      </a:lnTo>
                      <a:cubicBezTo>
                        <a:pt x="8910" y="450748"/>
                        <a:pt x="-615" y="434555"/>
                        <a:pt x="338" y="417410"/>
                      </a:cubicBezTo>
                      <a:cubicBezTo>
                        <a:pt x="1290" y="400265"/>
                        <a:pt x="11768" y="384073"/>
                        <a:pt x="27960" y="377405"/>
                      </a:cubicBezTo>
                      <a:lnTo>
                        <a:pt x="881400" y="4025"/>
                      </a:lnTo>
                      <a:cubicBezTo>
                        <a:pt x="894735" y="-1690"/>
                        <a:pt x="909975" y="-737"/>
                        <a:pt x="922358" y="5930"/>
                      </a:cubicBezTo>
                      <a:lnTo>
                        <a:pt x="1669118" y="432650"/>
                      </a:lnTo>
                      <a:cubicBezTo>
                        <a:pt x="1684358" y="441223"/>
                        <a:pt x="1692930" y="457415"/>
                        <a:pt x="1691978" y="474560"/>
                      </a:cubicBezTo>
                      <a:cubicBezTo>
                        <a:pt x="1691026" y="491705"/>
                        <a:pt x="1681501" y="506945"/>
                        <a:pt x="1665308" y="514565"/>
                      </a:cubicBezTo>
                      <a:lnTo>
                        <a:pt x="865208" y="887945"/>
                      </a:lnTo>
                      <a:cubicBezTo>
                        <a:pt x="858540" y="889850"/>
                        <a:pt x="851873" y="891755"/>
                        <a:pt x="845205" y="891755"/>
                      </a:cubicBezTo>
                      <a:close/>
                      <a:moveTo>
                        <a:pt x="149880" y="423125"/>
                      </a:moveTo>
                      <a:lnTo>
                        <a:pt x="846158" y="794600"/>
                      </a:lnTo>
                      <a:lnTo>
                        <a:pt x="1545293" y="468845"/>
                      </a:lnTo>
                      <a:lnTo>
                        <a:pt x="895688" y="97370"/>
                      </a:lnTo>
                      <a:lnTo>
                        <a:pt x="149880" y="423125"/>
                      </a:ln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sym typeface="Segoe UI" panose="020B0502040204020203" pitchFamily="34" charset="0"/>
                  </a:endParaRPr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5CD97E51-1A45-4155-AF67-79CBA6F7B1E9}"/>
                    </a:ext>
                  </a:extLst>
                </p:cNvPr>
                <p:cNvSpPr/>
                <p:nvPr/>
              </p:nvSpPr>
              <p:spPr>
                <a:xfrm>
                  <a:off x="5023053" y="1236002"/>
                  <a:ext cx="363290" cy="207429"/>
                </a:xfrm>
                <a:custGeom>
                  <a:avLst/>
                  <a:gdLst>
                    <a:gd name="connsiteX0" fmla="*/ 590823 w 1166440"/>
                    <a:gd name="connsiteY0" fmla="*/ 667023 h 666005"/>
                    <a:gd name="connsiteX1" fmla="*/ 25990 w 1166440"/>
                    <a:gd name="connsiteY1" fmla="*/ 547960 h 666005"/>
                    <a:gd name="connsiteX2" fmla="*/ 273 w 1166440"/>
                    <a:gd name="connsiteY2" fmla="*/ 507003 h 666005"/>
                    <a:gd name="connsiteX3" fmla="*/ 273 w 1166440"/>
                    <a:gd name="connsiteY3" fmla="*/ 45992 h 666005"/>
                    <a:gd name="connsiteX4" fmla="*/ 45993 w 1166440"/>
                    <a:gd name="connsiteY4" fmla="*/ 273 h 666005"/>
                    <a:gd name="connsiteX5" fmla="*/ 91713 w 1166440"/>
                    <a:gd name="connsiteY5" fmla="*/ 45992 h 666005"/>
                    <a:gd name="connsiteX6" fmla="*/ 91713 w 1166440"/>
                    <a:gd name="connsiteY6" fmla="*/ 477475 h 666005"/>
                    <a:gd name="connsiteX7" fmla="*/ 1075645 w 1166440"/>
                    <a:gd name="connsiteY7" fmla="*/ 477475 h 666005"/>
                    <a:gd name="connsiteX8" fmla="*/ 1075645 w 1166440"/>
                    <a:gd name="connsiteY8" fmla="*/ 97428 h 666005"/>
                    <a:gd name="connsiteX9" fmla="*/ 1121365 w 1166440"/>
                    <a:gd name="connsiteY9" fmla="*/ 51708 h 666005"/>
                    <a:gd name="connsiteX10" fmla="*/ 1167085 w 1166440"/>
                    <a:gd name="connsiteY10" fmla="*/ 97428 h 666005"/>
                    <a:gd name="connsiteX11" fmla="*/ 1167085 w 1166440"/>
                    <a:gd name="connsiteY11" fmla="*/ 507003 h 666005"/>
                    <a:gd name="connsiteX12" fmla="*/ 1140415 w 1166440"/>
                    <a:gd name="connsiteY12" fmla="*/ 548913 h 666005"/>
                    <a:gd name="connsiteX13" fmla="*/ 590823 w 1166440"/>
                    <a:gd name="connsiteY13" fmla="*/ 667023 h 666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66440" h="666005">
                      <a:moveTo>
                        <a:pt x="590823" y="667023"/>
                      </a:moveTo>
                      <a:cubicBezTo>
                        <a:pt x="269830" y="667023"/>
                        <a:pt x="40278" y="554628"/>
                        <a:pt x="25990" y="547960"/>
                      </a:cubicBezTo>
                      <a:cubicBezTo>
                        <a:pt x="10750" y="540340"/>
                        <a:pt x="273" y="524148"/>
                        <a:pt x="273" y="507003"/>
                      </a:cubicBezTo>
                      <a:lnTo>
                        <a:pt x="273" y="45992"/>
                      </a:lnTo>
                      <a:cubicBezTo>
                        <a:pt x="273" y="21228"/>
                        <a:pt x="20275" y="273"/>
                        <a:pt x="45993" y="273"/>
                      </a:cubicBezTo>
                      <a:cubicBezTo>
                        <a:pt x="71710" y="273"/>
                        <a:pt x="91713" y="20275"/>
                        <a:pt x="91713" y="45992"/>
                      </a:cubicBezTo>
                      <a:lnTo>
                        <a:pt x="91713" y="477475"/>
                      </a:lnTo>
                      <a:cubicBezTo>
                        <a:pt x="197440" y="521290"/>
                        <a:pt x="619398" y="671785"/>
                        <a:pt x="1075645" y="477475"/>
                      </a:cubicBezTo>
                      <a:lnTo>
                        <a:pt x="1075645" y="97428"/>
                      </a:lnTo>
                      <a:cubicBezTo>
                        <a:pt x="1075645" y="72662"/>
                        <a:pt x="1095648" y="51708"/>
                        <a:pt x="1121365" y="51708"/>
                      </a:cubicBezTo>
                      <a:cubicBezTo>
                        <a:pt x="1147083" y="51708"/>
                        <a:pt x="1167085" y="71710"/>
                        <a:pt x="1167085" y="97428"/>
                      </a:cubicBezTo>
                      <a:lnTo>
                        <a:pt x="1167085" y="507003"/>
                      </a:lnTo>
                      <a:cubicBezTo>
                        <a:pt x="1167085" y="525100"/>
                        <a:pt x="1156608" y="541293"/>
                        <a:pt x="1140415" y="548913"/>
                      </a:cubicBezTo>
                      <a:cubicBezTo>
                        <a:pt x="944200" y="637495"/>
                        <a:pt x="755605" y="667023"/>
                        <a:pt x="590823" y="667023"/>
                      </a:cubicBezTo>
                      <a:close/>
                    </a:path>
                  </a:pathLst>
                </a:custGeom>
                <a:solidFill>
                  <a:srgbClr val="1974A2"/>
                </a:solidFill>
                <a:ln w="22225" cap="flat">
                  <a:solidFill>
                    <a:srgbClr val="1974A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sym typeface="Segoe UI" panose="020B0502040204020203" pitchFamily="34" charset="0"/>
                  </a:endParaRPr>
                </a:p>
              </p:txBody>
            </p:sp>
          </p:grp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36E5014C-9607-44A8-BB59-3708D1CB569A}"/>
                  </a:ext>
                </a:extLst>
              </p:cNvPr>
              <p:cNvSpPr/>
              <p:nvPr/>
            </p:nvSpPr>
            <p:spPr>
              <a:xfrm>
                <a:off x="6408575" y="1780417"/>
                <a:ext cx="28391" cy="111247"/>
              </a:xfrm>
              <a:custGeom>
                <a:avLst/>
                <a:gdLst>
                  <a:gd name="connsiteX0" fmla="*/ 45992 w 91157"/>
                  <a:gd name="connsiteY0" fmla="*/ 358412 h 357187"/>
                  <a:gd name="connsiteX1" fmla="*/ 273 w 91157"/>
                  <a:gd name="connsiteY1" fmla="*/ 312692 h 357187"/>
                  <a:gd name="connsiteX2" fmla="*/ 273 w 91157"/>
                  <a:gd name="connsiteY2" fmla="*/ 45992 h 357187"/>
                  <a:gd name="connsiteX3" fmla="*/ 45992 w 91157"/>
                  <a:gd name="connsiteY3" fmla="*/ 273 h 357187"/>
                  <a:gd name="connsiteX4" fmla="*/ 91713 w 91157"/>
                  <a:gd name="connsiteY4" fmla="*/ 45992 h 357187"/>
                  <a:gd name="connsiteX5" fmla="*/ 91713 w 91157"/>
                  <a:gd name="connsiteY5" fmla="*/ 312692 h 357187"/>
                  <a:gd name="connsiteX6" fmla="*/ 45992 w 91157"/>
                  <a:gd name="connsiteY6" fmla="*/ 358412 h 35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57" h="357187">
                    <a:moveTo>
                      <a:pt x="45992" y="358412"/>
                    </a:moveTo>
                    <a:cubicBezTo>
                      <a:pt x="20275" y="358412"/>
                      <a:pt x="273" y="338410"/>
                      <a:pt x="273" y="312692"/>
                    </a:cubicBezTo>
                    <a:lnTo>
                      <a:pt x="273" y="45992"/>
                    </a:lnTo>
                    <a:cubicBezTo>
                      <a:pt x="273" y="21227"/>
                      <a:pt x="20275" y="273"/>
                      <a:pt x="45992" y="273"/>
                    </a:cubicBezTo>
                    <a:cubicBezTo>
                      <a:pt x="71710" y="273"/>
                      <a:pt x="91713" y="20275"/>
                      <a:pt x="91713" y="45992"/>
                    </a:cubicBezTo>
                    <a:lnTo>
                      <a:pt x="91713" y="312692"/>
                    </a:lnTo>
                    <a:cubicBezTo>
                      <a:pt x="91713" y="337458"/>
                      <a:pt x="71710" y="358412"/>
                      <a:pt x="45992" y="358412"/>
                    </a:cubicBezTo>
                    <a:close/>
                  </a:path>
                </a:pathLst>
              </a:custGeom>
              <a:solidFill>
                <a:srgbClr val="1974A2"/>
              </a:solidFill>
              <a:ln w="22225" cap="flat">
                <a:solidFill>
                  <a:srgbClr val="1974A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sym typeface="Segoe UI" panose="020B0502040204020203" pitchFamily="34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D80E04-A1F8-4E41-9D2C-74F458907297}"/>
              </a:ext>
            </a:extLst>
          </p:cNvPr>
          <p:cNvGrpSpPr/>
          <p:nvPr/>
        </p:nvGrpSpPr>
        <p:grpSpPr>
          <a:xfrm>
            <a:off x="4758415" y="1208348"/>
            <a:ext cx="2114845" cy="836017"/>
            <a:chOff x="6354897" y="1180492"/>
            <a:chExt cx="2114845" cy="836017"/>
          </a:xfrm>
        </p:grpSpPr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244008FF-ADDA-4E26-AC3C-996AAD9D29B5}"/>
                </a:ext>
              </a:extLst>
            </p:cNvPr>
            <p:cNvSpPr/>
            <p:nvPr/>
          </p:nvSpPr>
          <p:spPr>
            <a:xfrm>
              <a:off x="6354897" y="1180492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1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5C3CB82-1F35-43C9-AC53-048A5D63DDB5}"/>
                </a:ext>
              </a:extLst>
            </p:cNvPr>
            <p:cNvSpPr txBox="1"/>
            <p:nvPr/>
          </p:nvSpPr>
          <p:spPr>
            <a:xfrm>
              <a:off x="7271978" y="119140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引言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8FA7E8D-E9EF-4F54-BA9E-178FBE9F5206}"/>
                </a:ext>
              </a:extLst>
            </p:cNvPr>
            <p:cNvSpPr txBox="1"/>
            <p:nvPr/>
          </p:nvSpPr>
          <p:spPr>
            <a:xfrm>
              <a:off x="7271978" y="1666456"/>
              <a:ext cx="1197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Introduction</a:t>
              </a:r>
              <a:endPara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EA8FFDF-5543-4DA7-8DD7-58F774214C74}"/>
              </a:ext>
            </a:extLst>
          </p:cNvPr>
          <p:cNvGrpSpPr/>
          <p:nvPr/>
        </p:nvGrpSpPr>
        <p:grpSpPr>
          <a:xfrm>
            <a:off x="4757952" y="3717901"/>
            <a:ext cx="6784393" cy="836017"/>
            <a:chOff x="6354897" y="3621442"/>
            <a:chExt cx="6784393" cy="836017"/>
          </a:xfrm>
        </p:grpSpPr>
        <p:sp>
          <p:nvSpPr>
            <p:cNvPr id="75" name="平行四边形 74">
              <a:extLst>
                <a:ext uri="{FF2B5EF4-FFF2-40B4-BE49-F238E27FC236}">
                  <a16:creationId xmlns:a16="http://schemas.microsoft.com/office/drawing/2014/main" id="{EAF7C5EC-A1F5-4BFA-88D9-FD23D1339EBF}"/>
                </a:ext>
              </a:extLst>
            </p:cNvPr>
            <p:cNvSpPr/>
            <p:nvPr/>
          </p:nvSpPr>
          <p:spPr>
            <a:xfrm>
              <a:off x="6354897" y="3621442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3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7D7FE6C6-3928-4C95-962B-A0F7DDDB1FA1}"/>
                </a:ext>
              </a:extLst>
            </p:cNvPr>
            <p:cNvSpPr txBox="1"/>
            <p:nvPr/>
          </p:nvSpPr>
          <p:spPr>
            <a:xfrm>
              <a:off x="7271978" y="3632355"/>
              <a:ext cx="4493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交互式可穿戴技术发展建议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093392A-F3D4-40E3-9A1D-98F8B3A81497}"/>
                </a:ext>
              </a:extLst>
            </p:cNvPr>
            <p:cNvSpPr txBox="1"/>
            <p:nvPr/>
          </p:nvSpPr>
          <p:spPr>
            <a:xfrm>
              <a:off x="7271978" y="4107406"/>
              <a:ext cx="58673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Suggestions for the Development of Interactive Wearable Technology</a:t>
              </a:r>
              <a:endPara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EBDEC61-9C3F-481E-8877-9544B55730F7}"/>
              </a:ext>
            </a:extLst>
          </p:cNvPr>
          <p:cNvGrpSpPr/>
          <p:nvPr/>
        </p:nvGrpSpPr>
        <p:grpSpPr>
          <a:xfrm>
            <a:off x="3945243" y="1619727"/>
            <a:ext cx="895342" cy="3748331"/>
            <a:chOff x="3575588" y="1528758"/>
            <a:chExt cx="2322290" cy="3748331"/>
          </a:xfrm>
        </p:grpSpPr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D7082146-6D64-425F-A9DE-110A5B42FB07}"/>
                </a:ext>
              </a:extLst>
            </p:cNvPr>
            <p:cNvCxnSpPr/>
            <p:nvPr/>
          </p:nvCxnSpPr>
          <p:spPr>
            <a:xfrm>
              <a:off x="5135878" y="1528758"/>
              <a:ext cx="762000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B55C4647-134B-45BE-8B0E-9E5F46657A11}"/>
                </a:ext>
              </a:extLst>
            </p:cNvPr>
            <p:cNvCxnSpPr/>
            <p:nvPr/>
          </p:nvCxnSpPr>
          <p:spPr>
            <a:xfrm>
              <a:off x="5135877" y="2786446"/>
              <a:ext cx="762001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54C1397E-67AD-426F-83FB-FD5C8F874426}"/>
                </a:ext>
              </a:extLst>
            </p:cNvPr>
            <p:cNvCxnSpPr/>
            <p:nvPr/>
          </p:nvCxnSpPr>
          <p:spPr>
            <a:xfrm>
              <a:off x="5135877" y="4025359"/>
              <a:ext cx="762001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66176BAC-6681-41B3-80E8-BC7F88496E17}"/>
                </a:ext>
              </a:extLst>
            </p:cNvPr>
            <p:cNvCxnSpPr/>
            <p:nvPr/>
          </p:nvCxnSpPr>
          <p:spPr>
            <a:xfrm>
              <a:off x="5135877" y="5277089"/>
              <a:ext cx="762001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932C0252-2FD6-40AA-83C8-C2685CB7FBE1}"/>
                </a:ext>
              </a:extLst>
            </p:cNvPr>
            <p:cNvCxnSpPr>
              <a:cxnSpLocks/>
            </p:cNvCxnSpPr>
            <p:nvPr/>
          </p:nvCxnSpPr>
          <p:spPr>
            <a:xfrm>
              <a:off x="4900702" y="1626208"/>
              <a:ext cx="0" cy="3566741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4C8418A-4A56-4EC8-B314-D5DA2A73979F}"/>
                </a:ext>
              </a:extLst>
            </p:cNvPr>
            <p:cNvCxnSpPr>
              <a:cxnSpLocks/>
            </p:cNvCxnSpPr>
            <p:nvPr/>
          </p:nvCxnSpPr>
          <p:spPr>
            <a:xfrm>
              <a:off x="3575588" y="3401436"/>
              <a:ext cx="1022413" cy="0"/>
            </a:xfrm>
            <a:prstGeom prst="line">
              <a:avLst/>
            </a:prstGeom>
            <a:ln>
              <a:solidFill>
                <a:srgbClr val="7FCFE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5FE2424-2668-4FF3-92C9-D7BDB33516E0}"/>
              </a:ext>
            </a:extLst>
          </p:cNvPr>
          <p:cNvGrpSpPr/>
          <p:nvPr/>
        </p:nvGrpSpPr>
        <p:grpSpPr>
          <a:xfrm>
            <a:off x="4757952" y="2475719"/>
            <a:ext cx="5779693" cy="836017"/>
            <a:chOff x="6383368" y="2400967"/>
            <a:chExt cx="5779693" cy="836017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E7786FC0-297F-43E0-9789-147ECC42C21E}"/>
                </a:ext>
              </a:extLst>
            </p:cNvPr>
            <p:cNvSpPr txBox="1"/>
            <p:nvPr/>
          </p:nvSpPr>
          <p:spPr>
            <a:xfrm>
              <a:off x="7271978" y="2411880"/>
              <a:ext cx="4493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交互式可穿戴技术发展现状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D5F4BA78-6EEA-401B-8EDF-1E5D97CB24C1}"/>
                </a:ext>
              </a:extLst>
            </p:cNvPr>
            <p:cNvSpPr txBox="1"/>
            <p:nvPr/>
          </p:nvSpPr>
          <p:spPr>
            <a:xfrm>
              <a:off x="7271978" y="2886931"/>
              <a:ext cx="48910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Current Development of Interactive Wearable Technology</a:t>
              </a:r>
              <a:endPara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CAC51B4D-D1C2-4093-A22E-E15EA70DC979}"/>
                </a:ext>
              </a:extLst>
            </p:cNvPr>
            <p:cNvSpPr/>
            <p:nvPr/>
          </p:nvSpPr>
          <p:spPr>
            <a:xfrm>
              <a:off x="6383368" y="2400967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2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B51036A-77AF-8085-3E06-83C6CA03BD06}"/>
              </a:ext>
            </a:extLst>
          </p:cNvPr>
          <p:cNvSpPr/>
          <p:nvPr/>
        </p:nvSpPr>
        <p:spPr>
          <a:xfrm>
            <a:off x="958497" y="2552819"/>
            <a:ext cx="278634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ontents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94A594-4835-A77C-1134-97BA8F39854E}"/>
              </a:ext>
            </a:extLst>
          </p:cNvPr>
          <p:cNvGrpSpPr/>
          <p:nvPr/>
        </p:nvGrpSpPr>
        <p:grpSpPr>
          <a:xfrm>
            <a:off x="4757952" y="4950498"/>
            <a:ext cx="3060617" cy="836017"/>
            <a:chOff x="6354897" y="3621442"/>
            <a:chExt cx="3060617" cy="836017"/>
          </a:xfrm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81EBEEF5-1645-0780-C5BC-E856266FCC60}"/>
                </a:ext>
              </a:extLst>
            </p:cNvPr>
            <p:cNvSpPr/>
            <p:nvPr/>
          </p:nvSpPr>
          <p:spPr>
            <a:xfrm>
              <a:off x="6354897" y="3621442"/>
              <a:ext cx="836017" cy="836017"/>
            </a:xfrm>
            <a:prstGeom prst="parallelogram">
              <a:avLst/>
            </a:prstGeom>
            <a:solidFill>
              <a:srgbClr val="197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4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8A51460-4D52-4422-6383-0D498002B306}"/>
                </a:ext>
              </a:extLst>
            </p:cNvPr>
            <p:cNvSpPr txBox="1"/>
            <p:nvPr/>
          </p:nvSpPr>
          <p:spPr>
            <a:xfrm>
              <a:off x="7271978" y="3632355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总结与展望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AB83030-C1ED-FCA9-1DB2-4CCF8EEB07C0}"/>
                </a:ext>
              </a:extLst>
            </p:cNvPr>
            <p:cNvSpPr txBox="1"/>
            <p:nvPr/>
          </p:nvSpPr>
          <p:spPr>
            <a:xfrm>
              <a:off x="7271978" y="4107406"/>
              <a:ext cx="21435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i="1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Conclusion and Outlook</a:t>
              </a:r>
              <a:endParaRPr kumimoji="0" lang="zh-CN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5" name="图形 4">
            <a:extLst>
              <a:ext uri="{FF2B5EF4-FFF2-40B4-BE49-F238E27FC236}">
                <a16:creationId xmlns:a16="http://schemas.microsoft.com/office/drawing/2014/main" id="{819E2214-2F95-43CF-C24F-A4BFC305D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86" y="625544"/>
            <a:ext cx="2702828" cy="6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24BDA89-19D3-8D94-BB24-6B0C24D83497}"/>
              </a:ext>
            </a:extLst>
          </p:cNvPr>
          <p:cNvSpPr/>
          <p:nvPr/>
        </p:nvSpPr>
        <p:spPr>
          <a:xfrm>
            <a:off x="677419" y="823865"/>
            <a:ext cx="10825884" cy="5442122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15410" y="1465053"/>
            <a:ext cx="2149901" cy="2149901"/>
            <a:chOff x="5015408" y="1196255"/>
            <a:chExt cx="2149901" cy="2149901"/>
          </a:xfrm>
        </p:grpSpPr>
        <p:sp>
          <p:nvSpPr>
            <p:cNvPr id="10" name="菱形 9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rgbClr val="1A3172"/>
            </a:solidFill>
            <a:ln w="38100">
              <a:solidFill>
                <a:srgbClr val="1A317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357655" y="1671042"/>
              <a:ext cx="147668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6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01</a:t>
              </a:r>
              <a:endParaRPr kumimoji="0" lang="zh-CN" altLang="en-US" sz="7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640" y="3845091"/>
            <a:ext cx="12192000" cy="988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400" b="1" spc="600" dirty="0">
                <a:solidFill>
                  <a:srgbClr val="000000">
                    <a:lumMod val="85000"/>
                    <a:lumOff val="1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引言</a:t>
            </a:r>
          </a:p>
        </p:txBody>
      </p:sp>
      <p:sp>
        <p:nvSpPr>
          <p:cNvPr id="17" name="矩形 16"/>
          <p:cNvSpPr/>
          <p:nvPr/>
        </p:nvSpPr>
        <p:spPr>
          <a:xfrm>
            <a:off x="-1" y="4891612"/>
            <a:ext cx="12191999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Introduction</a:t>
            </a: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A7C42448-42B4-99F0-4E3F-7407C3AD3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2351" y="100374"/>
            <a:ext cx="2544809" cy="6197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矩形 547"/>
          <p:cNvSpPr/>
          <p:nvPr/>
        </p:nvSpPr>
        <p:spPr bwMode="auto">
          <a:xfrm>
            <a:off x="-1" y="10385"/>
            <a:ext cx="12192001" cy="682028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52" name="矩形 551"/>
          <p:cNvSpPr/>
          <p:nvPr/>
        </p:nvSpPr>
        <p:spPr bwMode="auto">
          <a:xfrm>
            <a:off x="6120042" y="4777088"/>
            <a:ext cx="5646000" cy="14150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51" name="矩形 550"/>
          <p:cNvSpPr/>
          <p:nvPr/>
        </p:nvSpPr>
        <p:spPr bwMode="auto">
          <a:xfrm>
            <a:off x="6120042" y="2919092"/>
            <a:ext cx="5646000" cy="14150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50" name="矩形 549"/>
          <p:cNvSpPr/>
          <p:nvPr/>
        </p:nvSpPr>
        <p:spPr bwMode="auto">
          <a:xfrm>
            <a:off x="6120042" y="1138188"/>
            <a:ext cx="5646000" cy="14150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4" name="矩形 543"/>
          <p:cNvSpPr/>
          <p:nvPr/>
        </p:nvSpPr>
        <p:spPr bwMode="auto">
          <a:xfrm>
            <a:off x="674804" y="1265584"/>
            <a:ext cx="4445128" cy="487804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Rectangle 30"/>
          <p:cNvSpPr/>
          <p:nvPr/>
        </p:nvSpPr>
        <p:spPr bwMode="auto">
          <a:xfrm>
            <a:off x="6231739" y="1160400"/>
            <a:ext cx="4528178" cy="132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交互式可穿戴技术正以其便携性、智能化和高度个性化的特点，逐渐融入人们的日常生活中。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Rectangle 30"/>
          <p:cNvSpPr/>
          <p:nvPr/>
        </p:nvSpPr>
        <p:spPr bwMode="auto">
          <a:xfrm>
            <a:off x="6260201" y="2910039"/>
            <a:ext cx="4499716" cy="14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这不仅标志着人机交互方式的重大转变，也预示着数字信息技术对社会生活方式和产业结构的深刻影响。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Rectangle 30"/>
          <p:cNvSpPr/>
          <p:nvPr/>
        </p:nvSpPr>
        <p:spPr bwMode="auto">
          <a:xfrm>
            <a:off x="6231738" y="4750775"/>
            <a:ext cx="5427669" cy="141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深入研究交互式可穿戴技术的发展现状，对于把握技术发展趋势、满足市场需求、促进产业升级具有重要意义。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archives_232650"/>
          <p:cNvSpPr>
            <a:spLocks noChangeAspect="1"/>
          </p:cNvSpPr>
          <p:nvPr/>
        </p:nvSpPr>
        <p:spPr bwMode="auto">
          <a:xfrm>
            <a:off x="11031379" y="1485325"/>
            <a:ext cx="471197" cy="544464"/>
          </a:xfrm>
          <a:custGeom>
            <a:avLst/>
            <a:gdLst>
              <a:gd name="connsiteX0" fmla="*/ 382817 w 525077"/>
              <a:gd name="connsiteY0" fmla="*/ 436659 h 606722"/>
              <a:gd name="connsiteX1" fmla="*/ 409138 w 525077"/>
              <a:gd name="connsiteY1" fmla="*/ 462945 h 606722"/>
              <a:gd name="connsiteX2" fmla="*/ 382817 w 525077"/>
              <a:gd name="connsiteY2" fmla="*/ 489231 h 606722"/>
              <a:gd name="connsiteX3" fmla="*/ 356496 w 525077"/>
              <a:gd name="connsiteY3" fmla="*/ 462945 h 606722"/>
              <a:gd name="connsiteX4" fmla="*/ 382817 w 525077"/>
              <a:gd name="connsiteY4" fmla="*/ 436659 h 606722"/>
              <a:gd name="connsiteX5" fmla="*/ 145718 w 525077"/>
              <a:gd name="connsiteY5" fmla="*/ 436659 h 606722"/>
              <a:gd name="connsiteX6" fmla="*/ 172039 w 525077"/>
              <a:gd name="connsiteY6" fmla="*/ 462945 h 606722"/>
              <a:gd name="connsiteX7" fmla="*/ 145718 w 525077"/>
              <a:gd name="connsiteY7" fmla="*/ 489231 h 606722"/>
              <a:gd name="connsiteX8" fmla="*/ 119397 w 525077"/>
              <a:gd name="connsiteY8" fmla="*/ 462945 h 606722"/>
              <a:gd name="connsiteX9" fmla="*/ 145718 w 525077"/>
              <a:gd name="connsiteY9" fmla="*/ 436659 h 606722"/>
              <a:gd name="connsiteX10" fmla="*/ 382817 w 525077"/>
              <a:gd name="connsiteY10" fmla="*/ 122713 h 606722"/>
              <a:gd name="connsiteX11" fmla="*/ 409138 w 525077"/>
              <a:gd name="connsiteY11" fmla="*/ 149020 h 606722"/>
              <a:gd name="connsiteX12" fmla="*/ 409138 w 525077"/>
              <a:gd name="connsiteY12" fmla="*/ 359474 h 606722"/>
              <a:gd name="connsiteX13" fmla="*/ 382817 w 525077"/>
              <a:gd name="connsiteY13" fmla="*/ 385781 h 606722"/>
              <a:gd name="connsiteX14" fmla="*/ 356496 w 525077"/>
              <a:gd name="connsiteY14" fmla="*/ 359474 h 606722"/>
              <a:gd name="connsiteX15" fmla="*/ 356496 w 525077"/>
              <a:gd name="connsiteY15" fmla="*/ 149020 h 606722"/>
              <a:gd name="connsiteX16" fmla="*/ 382817 w 525077"/>
              <a:gd name="connsiteY16" fmla="*/ 122713 h 606722"/>
              <a:gd name="connsiteX17" fmla="*/ 145718 w 525077"/>
              <a:gd name="connsiteY17" fmla="*/ 122713 h 606722"/>
              <a:gd name="connsiteX18" fmla="*/ 172039 w 525077"/>
              <a:gd name="connsiteY18" fmla="*/ 149020 h 606722"/>
              <a:gd name="connsiteX19" fmla="*/ 172039 w 525077"/>
              <a:gd name="connsiteY19" fmla="*/ 359474 h 606722"/>
              <a:gd name="connsiteX20" fmla="*/ 145718 w 525077"/>
              <a:gd name="connsiteY20" fmla="*/ 385781 h 606722"/>
              <a:gd name="connsiteX21" fmla="*/ 119397 w 525077"/>
              <a:gd name="connsiteY21" fmla="*/ 359474 h 606722"/>
              <a:gd name="connsiteX22" fmla="*/ 119397 w 525077"/>
              <a:gd name="connsiteY22" fmla="*/ 149020 h 606722"/>
              <a:gd name="connsiteX23" fmla="*/ 145718 w 525077"/>
              <a:gd name="connsiteY23" fmla="*/ 122713 h 606722"/>
              <a:gd name="connsiteX24" fmla="*/ 289731 w 525077"/>
              <a:gd name="connsiteY24" fmla="*/ 52611 h 606722"/>
              <a:gd name="connsiteX25" fmla="*/ 289731 w 525077"/>
              <a:gd name="connsiteY25" fmla="*/ 554111 h 606722"/>
              <a:gd name="connsiteX26" fmla="*/ 474163 w 525077"/>
              <a:gd name="connsiteY26" fmla="*/ 554111 h 606722"/>
              <a:gd name="connsiteX27" fmla="*/ 474163 w 525077"/>
              <a:gd name="connsiteY27" fmla="*/ 52611 h 606722"/>
              <a:gd name="connsiteX28" fmla="*/ 52695 w 525077"/>
              <a:gd name="connsiteY28" fmla="*/ 52611 h 606722"/>
              <a:gd name="connsiteX29" fmla="*/ 52695 w 525077"/>
              <a:gd name="connsiteY29" fmla="*/ 554111 h 606722"/>
              <a:gd name="connsiteX30" fmla="*/ 237037 w 525077"/>
              <a:gd name="connsiteY30" fmla="*/ 554111 h 606722"/>
              <a:gd name="connsiteX31" fmla="*/ 237037 w 525077"/>
              <a:gd name="connsiteY31" fmla="*/ 52611 h 606722"/>
              <a:gd name="connsiteX32" fmla="*/ 26347 w 525077"/>
              <a:gd name="connsiteY32" fmla="*/ 0 h 606722"/>
              <a:gd name="connsiteX33" fmla="*/ 498730 w 525077"/>
              <a:gd name="connsiteY33" fmla="*/ 0 h 606722"/>
              <a:gd name="connsiteX34" fmla="*/ 525077 w 525077"/>
              <a:gd name="connsiteY34" fmla="*/ 26306 h 606722"/>
              <a:gd name="connsiteX35" fmla="*/ 525077 w 525077"/>
              <a:gd name="connsiteY35" fmla="*/ 580416 h 606722"/>
              <a:gd name="connsiteX36" fmla="*/ 498730 w 525077"/>
              <a:gd name="connsiteY36" fmla="*/ 606722 h 606722"/>
              <a:gd name="connsiteX37" fmla="*/ 26347 w 525077"/>
              <a:gd name="connsiteY37" fmla="*/ 606722 h 606722"/>
              <a:gd name="connsiteX38" fmla="*/ 0 w 525077"/>
              <a:gd name="connsiteY38" fmla="*/ 580416 h 606722"/>
              <a:gd name="connsiteX39" fmla="*/ 0 w 525077"/>
              <a:gd name="connsiteY39" fmla="*/ 26306 h 606722"/>
              <a:gd name="connsiteX40" fmla="*/ 26347 w 525077"/>
              <a:gd name="connsiteY4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5077" h="606722">
                <a:moveTo>
                  <a:pt x="382817" y="436659"/>
                </a:moveTo>
                <a:cubicBezTo>
                  <a:pt x="397354" y="436659"/>
                  <a:pt x="409138" y="448428"/>
                  <a:pt x="409138" y="462945"/>
                </a:cubicBezTo>
                <a:cubicBezTo>
                  <a:pt x="409138" y="477462"/>
                  <a:pt x="397354" y="489231"/>
                  <a:pt x="382817" y="489231"/>
                </a:cubicBezTo>
                <a:cubicBezTo>
                  <a:pt x="368280" y="489231"/>
                  <a:pt x="356496" y="477462"/>
                  <a:pt x="356496" y="462945"/>
                </a:cubicBezTo>
                <a:cubicBezTo>
                  <a:pt x="356496" y="448428"/>
                  <a:pt x="368280" y="436659"/>
                  <a:pt x="382817" y="436659"/>
                </a:cubicBezTo>
                <a:close/>
                <a:moveTo>
                  <a:pt x="145718" y="436659"/>
                </a:moveTo>
                <a:cubicBezTo>
                  <a:pt x="160255" y="436659"/>
                  <a:pt x="172039" y="448428"/>
                  <a:pt x="172039" y="462945"/>
                </a:cubicBezTo>
                <a:cubicBezTo>
                  <a:pt x="172039" y="477462"/>
                  <a:pt x="160255" y="489231"/>
                  <a:pt x="145718" y="489231"/>
                </a:cubicBezTo>
                <a:cubicBezTo>
                  <a:pt x="131181" y="489231"/>
                  <a:pt x="119397" y="477462"/>
                  <a:pt x="119397" y="462945"/>
                </a:cubicBezTo>
                <a:cubicBezTo>
                  <a:pt x="119397" y="448428"/>
                  <a:pt x="131181" y="436659"/>
                  <a:pt x="145718" y="436659"/>
                </a:cubicBezTo>
                <a:close/>
                <a:moveTo>
                  <a:pt x="382817" y="122713"/>
                </a:moveTo>
                <a:cubicBezTo>
                  <a:pt x="397311" y="122713"/>
                  <a:pt x="409138" y="134534"/>
                  <a:pt x="409138" y="149020"/>
                </a:cubicBezTo>
                <a:lnTo>
                  <a:pt x="409138" y="359474"/>
                </a:lnTo>
                <a:cubicBezTo>
                  <a:pt x="409138" y="373961"/>
                  <a:pt x="397311" y="385781"/>
                  <a:pt x="382817" y="385781"/>
                </a:cubicBezTo>
                <a:cubicBezTo>
                  <a:pt x="368234" y="385781"/>
                  <a:pt x="356496" y="373961"/>
                  <a:pt x="356496" y="359474"/>
                </a:cubicBezTo>
                <a:lnTo>
                  <a:pt x="356496" y="149020"/>
                </a:lnTo>
                <a:cubicBezTo>
                  <a:pt x="356496" y="134534"/>
                  <a:pt x="368234" y="122713"/>
                  <a:pt x="382817" y="122713"/>
                </a:cubicBezTo>
                <a:close/>
                <a:moveTo>
                  <a:pt x="145718" y="122713"/>
                </a:moveTo>
                <a:cubicBezTo>
                  <a:pt x="160301" y="122713"/>
                  <a:pt x="172039" y="134534"/>
                  <a:pt x="172039" y="149020"/>
                </a:cubicBezTo>
                <a:lnTo>
                  <a:pt x="172039" y="359474"/>
                </a:lnTo>
                <a:cubicBezTo>
                  <a:pt x="172039" y="373961"/>
                  <a:pt x="160301" y="385781"/>
                  <a:pt x="145718" y="385781"/>
                </a:cubicBezTo>
                <a:cubicBezTo>
                  <a:pt x="131224" y="385781"/>
                  <a:pt x="119397" y="373961"/>
                  <a:pt x="119397" y="359474"/>
                </a:cubicBezTo>
                <a:lnTo>
                  <a:pt x="119397" y="149020"/>
                </a:lnTo>
                <a:cubicBezTo>
                  <a:pt x="119397" y="134534"/>
                  <a:pt x="131224" y="122713"/>
                  <a:pt x="145718" y="122713"/>
                </a:cubicBezTo>
                <a:close/>
                <a:moveTo>
                  <a:pt x="289731" y="52611"/>
                </a:moveTo>
                <a:lnTo>
                  <a:pt x="289731" y="554111"/>
                </a:lnTo>
                <a:lnTo>
                  <a:pt x="474163" y="554111"/>
                </a:lnTo>
                <a:lnTo>
                  <a:pt x="474163" y="52611"/>
                </a:lnTo>
                <a:close/>
                <a:moveTo>
                  <a:pt x="52695" y="52611"/>
                </a:moveTo>
                <a:lnTo>
                  <a:pt x="52695" y="554111"/>
                </a:lnTo>
                <a:lnTo>
                  <a:pt x="237037" y="554111"/>
                </a:lnTo>
                <a:lnTo>
                  <a:pt x="237037" y="52611"/>
                </a:lnTo>
                <a:close/>
                <a:moveTo>
                  <a:pt x="26347" y="0"/>
                </a:moveTo>
                <a:lnTo>
                  <a:pt x="498730" y="0"/>
                </a:lnTo>
                <a:cubicBezTo>
                  <a:pt x="513239" y="0"/>
                  <a:pt x="525077" y="11820"/>
                  <a:pt x="525077" y="26306"/>
                </a:cubicBezTo>
                <a:lnTo>
                  <a:pt x="525077" y="580416"/>
                </a:lnTo>
                <a:cubicBezTo>
                  <a:pt x="525077" y="594902"/>
                  <a:pt x="513328" y="606722"/>
                  <a:pt x="498730" y="606722"/>
                </a:cubicBezTo>
                <a:lnTo>
                  <a:pt x="26347" y="606722"/>
                </a:lnTo>
                <a:cubicBezTo>
                  <a:pt x="11749" y="606722"/>
                  <a:pt x="0" y="594902"/>
                  <a:pt x="0" y="580416"/>
                </a:cubicBezTo>
                <a:lnTo>
                  <a:pt x="0" y="26306"/>
                </a:lnTo>
                <a:cubicBezTo>
                  <a:pt x="0" y="11820"/>
                  <a:pt x="11749" y="0"/>
                  <a:pt x="26347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archives_232650"/>
          <p:cNvSpPr>
            <a:spLocks noChangeAspect="1"/>
          </p:cNvSpPr>
          <p:nvPr/>
        </p:nvSpPr>
        <p:spPr bwMode="auto">
          <a:xfrm>
            <a:off x="11027381" y="3174440"/>
            <a:ext cx="471197" cy="544464"/>
          </a:xfrm>
          <a:custGeom>
            <a:avLst/>
            <a:gdLst>
              <a:gd name="connsiteX0" fmla="*/ 382817 w 525077"/>
              <a:gd name="connsiteY0" fmla="*/ 436659 h 606722"/>
              <a:gd name="connsiteX1" fmla="*/ 409138 w 525077"/>
              <a:gd name="connsiteY1" fmla="*/ 462945 h 606722"/>
              <a:gd name="connsiteX2" fmla="*/ 382817 w 525077"/>
              <a:gd name="connsiteY2" fmla="*/ 489231 h 606722"/>
              <a:gd name="connsiteX3" fmla="*/ 356496 w 525077"/>
              <a:gd name="connsiteY3" fmla="*/ 462945 h 606722"/>
              <a:gd name="connsiteX4" fmla="*/ 382817 w 525077"/>
              <a:gd name="connsiteY4" fmla="*/ 436659 h 606722"/>
              <a:gd name="connsiteX5" fmla="*/ 145718 w 525077"/>
              <a:gd name="connsiteY5" fmla="*/ 436659 h 606722"/>
              <a:gd name="connsiteX6" fmla="*/ 172039 w 525077"/>
              <a:gd name="connsiteY6" fmla="*/ 462945 h 606722"/>
              <a:gd name="connsiteX7" fmla="*/ 145718 w 525077"/>
              <a:gd name="connsiteY7" fmla="*/ 489231 h 606722"/>
              <a:gd name="connsiteX8" fmla="*/ 119397 w 525077"/>
              <a:gd name="connsiteY8" fmla="*/ 462945 h 606722"/>
              <a:gd name="connsiteX9" fmla="*/ 145718 w 525077"/>
              <a:gd name="connsiteY9" fmla="*/ 436659 h 606722"/>
              <a:gd name="connsiteX10" fmla="*/ 382817 w 525077"/>
              <a:gd name="connsiteY10" fmla="*/ 122713 h 606722"/>
              <a:gd name="connsiteX11" fmla="*/ 409138 w 525077"/>
              <a:gd name="connsiteY11" fmla="*/ 149020 h 606722"/>
              <a:gd name="connsiteX12" fmla="*/ 409138 w 525077"/>
              <a:gd name="connsiteY12" fmla="*/ 359474 h 606722"/>
              <a:gd name="connsiteX13" fmla="*/ 382817 w 525077"/>
              <a:gd name="connsiteY13" fmla="*/ 385781 h 606722"/>
              <a:gd name="connsiteX14" fmla="*/ 356496 w 525077"/>
              <a:gd name="connsiteY14" fmla="*/ 359474 h 606722"/>
              <a:gd name="connsiteX15" fmla="*/ 356496 w 525077"/>
              <a:gd name="connsiteY15" fmla="*/ 149020 h 606722"/>
              <a:gd name="connsiteX16" fmla="*/ 382817 w 525077"/>
              <a:gd name="connsiteY16" fmla="*/ 122713 h 606722"/>
              <a:gd name="connsiteX17" fmla="*/ 145718 w 525077"/>
              <a:gd name="connsiteY17" fmla="*/ 122713 h 606722"/>
              <a:gd name="connsiteX18" fmla="*/ 172039 w 525077"/>
              <a:gd name="connsiteY18" fmla="*/ 149020 h 606722"/>
              <a:gd name="connsiteX19" fmla="*/ 172039 w 525077"/>
              <a:gd name="connsiteY19" fmla="*/ 359474 h 606722"/>
              <a:gd name="connsiteX20" fmla="*/ 145718 w 525077"/>
              <a:gd name="connsiteY20" fmla="*/ 385781 h 606722"/>
              <a:gd name="connsiteX21" fmla="*/ 119397 w 525077"/>
              <a:gd name="connsiteY21" fmla="*/ 359474 h 606722"/>
              <a:gd name="connsiteX22" fmla="*/ 119397 w 525077"/>
              <a:gd name="connsiteY22" fmla="*/ 149020 h 606722"/>
              <a:gd name="connsiteX23" fmla="*/ 145718 w 525077"/>
              <a:gd name="connsiteY23" fmla="*/ 122713 h 606722"/>
              <a:gd name="connsiteX24" fmla="*/ 289731 w 525077"/>
              <a:gd name="connsiteY24" fmla="*/ 52611 h 606722"/>
              <a:gd name="connsiteX25" fmla="*/ 289731 w 525077"/>
              <a:gd name="connsiteY25" fmla="*/ 554111 h 606722"/>
              <a:gd name="connsiteX26" fmla="*/ 474163 w 525077"/>
              <a:gd name="connsiteY26" fmla="*/ 554111 h 606722"/>
              <a:gd name="connsiteX27" fmla="*/ 474163 w 525077"/>
              <a:gd name="connsiteY27" fmla="*/ 52611 h 606722"/>
              <a:gd name="connsiteX28" fmla="*/ 52695 w 525077"/>
              <a:gd name="connsiteY28" fmla="*/ 52611 h 606722"/>
              <a:gd name="connsiteX29" fmla="*/ 52695 w 525077"/>
              <a:gd name="connsiteY29" fmla="*/ 554111 h 606722"/>
              <a:gd name="connsiteX30" fmla="*/ 237037 w 525077"/>
              <a:gd name="connsiteY30" fmla="*/ 554111 h 606722"/>
              <a:gd name="connsiteX31" fmla="*/ 237037 w 525077"/>
              <a:gd name="connsiteY31" fmla="*/ 52611 h 606722"/>
              <a:gd name="connsiteX32" fmla="*/ 26347 w 525077"/>
              <a:gd name="connsiteY32" fmla="*/ 0 h 606722"/>
              <a:gd name="connsiteX33" fmla="*/ 498730 w 525077"/>
              <a:gd name="connsiteY33" fmla="*/ 0 h 606722"/>
              <a:gd name="connsiteX34" fmla="*/ 525077 w 525077"/>
              <a:gd name="connsiteY34" fmla="*/ 26306 h 606722"/>
              <a:gd name="connsiteX35" fmla="*/ 525077 w 525077"/>
              <a:gd name="connsiteY35" fmla="*/ 580416 h 606722"/>
              <a:gd name="connsiteX36" fmla="*/ 498730 w 525077"/>
              <a:gd name="connsiteY36" fmla="*/ 606722 h 606722"/>
              <a:gd name="connsiteX37" fmla="*/ 26347 w 525077"/>
              <a:gd name="connsiteY37" fmla="*/ 606722 h 606722"/>
              <a:gd name="connsiteX38" fmla="*/ 0 w 525077"/>
              <a:gd name="connsiteY38" fmla="*/ 580416 h 606722"/>
              <a:gd name="connsiteX39" fmla="*/ 0 w 525077"/>
              <a:gd name="connsiteY39" fmla="*/ 26306 h 606722"/>
              <a:gd name="connsiteX40" fmla="*/ 26347 w 525077"/>
              <a:gd name="connsiteY4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5077" h="606722">
                <a:moveTo>
                  <a:pt x="382817" y="436659"/>
                </a:moveTo>
                <a:cubicBezTo>
                  <a:pt x="397354" y="436659"/>
                  <a:pt x="409138" y="448428"/>
                  <a:pt x="409138" y="462945"/>
                </a:cubicBezTo>
                <a:cubicBezTo>
                  <a:pt x="409138" y="477462"/>
                  <a:pt x="397354" y="489231"/>
                  <a:pt x="382817" y="489231"/>
                </a:cubicBezTo>
                <a:cubicBezTo>
                  <a:pt x="368280" y="489231"/>
                  <a:pt x="356496" y="477462"/>
                  <a:pt x="356496" y="462945"/>
                </a:cubicBezTo>
                <a:cubicBezTo>
                  <a:pt x="356496" y="448428"/>
                  <a:pt x="368280" y="436659"/>
                  <a:pt x="382817" y="436659"/>
                </a:cubicBezTo>
                <a:close/>
                <a:moveTo>
                  <a:pt x="145718" y="436659"/>
                </a:moveTo>
                <a:cubicBezTo>
                  <a:pt x="160255" y="436659"/>
                  <a:pt x="172039" y="448428"/>
                  <a:pt x="172039" y="462945"/>
                </a:cubicBezTo>
                <a:cubicBezTo>
                  <a:pt x="172039" y="477462"/>
                  <a:pt x="160255" y="489231"/>
                  <a:pt x="145718" y="489231"/>
                </a:cubicBezTo>
                <a:cubicBezTo>
                  <a:pt x="131181" y="489231"/>
                  <a:pt x="119397" y="477462"/>
                  <a:pt x="119397" y="462945"/>
                </a:cubicBezTo>
                <a:cubicBezTo>
                  <a:pt x="119397" y="448428"/>
                  <a:pt x="131181" y="436659"/>
                  <a:pt x="145718" y="436659"/>
                </a:cubicBezTo>
                <a:close/>
                <a:moveTo>
                  <a:pt x="382817" y="122713"/>
                </a:moveTo>
                <a:cubicBezTo>
                  <a:pt x="397311" y="122713"/>
                  <a:pt x="409138" y="134534"/>
                  <a:pt x="409138" y="149020"/>
                </a:cubicBezTo>
                <a:lnTo>
                  <a:pt x="409138" y="359474"/>
                </a:lnTo>
                <a:cubicBezTo>
                  <a:pt x="409138" y="373961"/>
                  <a:pt x="397311" y="385781"/>
                  <a:pt x="382817" y="385781"/>
                </a:cubicBezTo>
                <a:cubicBezTo>
                  <a:pt x="368234" y="385781"/>
                  <a:pt x="356496" y="373961"/>
                  <a:pt x="356496" y="359474"/>
                </a:cubicBezTo>
                <a:lnTo>
                  <a:pt x="356496" y="149020"/>
                </a:lnTo>
                <a:cubicBezTo>
                  <a:pt x="356496" y="134534"/>
                  <a:pt x="368234" y="122713"/>
                  <a:pt x="382817" y="122713"/>
                </a:cubicBezTo>
                <a:close/>
                <a:moveTo>
                  <a:pt x="145718" y="122713"/>
                </a:moveTo>
                <a:cubicBezTo>
                  <a:pt x="160301" y="122713"/>
                  <a:pt x="172039" y="134534"/>
                  <a:pt x="172039" y="149020"/>
                </a:cubicBezTo>
                <a:lnTo>
                  <a:pt x="172039" y="359474"/>
                </a:lnTo>
                <a:cubicBezTo>
                  <a:pt x="172039" y="373961"/>
                  <a:pt x="160301" y="385781"/>
                  <a:pt x="145718" y="385781"/>
                </a:cubicBezTo>
                <a:cubicBezTo>
                  <a:pt x="131224" y="385781"/>
                  <a:pt x="119397" y="373961"/>
                  <a:pt x="119397" y="359474"/>
                </a:cubicBezTo>
                <a:lnTo>
                  <a:pt x="119397" y="149020"/>
                </a:lnTo>
                <a:cubicBezTo>
                  <a:pt x="119397" y="134534"/>
                  <a:pt x="131224" y="122713"/>
                  <a:pt x="145718" y="122713"/>
                </a:cubicBezTo>
                <a:close/>
                <a:moveTo>
                  <a:pt x="289731" y="52611"/>
                </a:moveTo>
                <a:lnTo>
                  <a:pt x="289731" y="554111"/>
                </a:lnTo>
                <a:lnTo>
                  <a:pt x="474163" y="554111"/>
                </a:lnTo>
                <a:lnTo>
                  <a:pt x="474163" y="52611"/>
                </a:lnTo>
                <a:close/>
                <a:moveTo>
                  <a:pt x="52695" y="52611"/>
                </a:moveTo>
                <a:lnTo>
                  <a:pt x="52695" y="554111"/>
                </a:lnTo>
                <a:lnTo>
                  <a:pt x="237037" y="554111"/>
                </a:lnTo>
                <a:lnTo>
                  <a:pt x="237037" y="52611"/>
                </a:lnTo>
                <a:close/>
                <a:moveTo>
                  <a:pt x="26347" y="0"/>
                </a:moveTo>
                <a:lnTo>
                  <a:pt x="498730" y="0"/>
                </a:lnTo>
                <a:cubicBezTo>
                  <a:pt x="513239" y="0"/>
                  <a:pt x="525077" y="11820"/>
                  <a:pt x="525077" y="26306"/>
                </a:cubicBezTo>
                <a:lnTo>
                  <a:pt x="525077" y="580416"/>
                </a:lnTo>
                <a:cubicBezTo>
                  <a:pt x="525077" y="594902"/>
                  <a:pt x="513328" y="606722"/>
                  <a:pt x="498730" y="606722"/>
                </a:cubicBezTo>
                <a:lnTo>
                  <a:pt x="26347" y="606722"/>
                </a:lnTo>
                <a:cubicBezTo>
                  <a:pt x="11749" y="606722"/>
                  <a:pt x="0" y="594902"/>
                  <a:pt x="0" y="580416"/>
                </a:cubicBezTo>
                <a:lnTo>
                  <a:pt x="0" y="26306"/>
                </a:lnTo>
                <a:cubicBezTo>
                  <a:pt x="0" y="11820"/>
                  <a:pt x="11749" y="0"/>
                  <a:pt x="26347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5646000" y="1134847"/>
            <a:ext cx="0" cy="5008778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íṡḻíḓê"/>
          <p:cNvSpPr/>
          <p:nvPr/>
        </p:nvSpPr>
        <p:spPr bwMode="auto">
          <a:xfrm>
            <a:off x="1517896" y="1485716"/>
            <a:ext cx="2430340" cy="1869745"/>
          </a:xfrm>
          <a:custGeom>
            <a:avLst/>
            <a:gdLst>
              <a:gd name="T0" fmla="*/ 0 w 3698"/>
              <a:gd name="T1" fmla="*/ 2540 h 2845"/>
              <a:gd name="T2" fmla="*/ 224 w 3698"/>
              <a:gd name="T3" fmla="*/ 0 h 2845"/>
              <a:gd name="T4" fmla="*/ 3698 w 3698"/>
              <a:gd name="T5" fmla="*/ 305 h 2845"/>
              <a:gd name="T6" fmla="*/ 3475 w 3698"/>
              <a:gd name="T7" fmla="*/ 2845 h 2845"/>
              <a:gd name="T8" fmla="*/ 0 w 3698"/>
              <a:gd name="T9" fmla="*/ 2540 h 2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98" h="2845">
                <a:moveTo>
                  <a:pt x="0" y="2540"/>
                </a:moveTo>
                <a:lnTo>
                  <a:pt x="224" y="0"/>
                </a:lnTo>
                <a:lnTo>
                  <a:pt x="3698" y="305"/>
                </a:lnTo>
                <a:lnTo>
                  <a:pt x="3475" y="2845"/>
                </a:lnTo>
                <a:lnTo>
                  <a:pt x="0" y="254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2" name="Rectangle 30"/>
          <p:cNvSpPr/>
          <p:nvPr/>
        </p:nvSpPr>
        <p:spPr bwMode="auto">
          <a:xfrm>
            <a:off x="674803" y="4984981"/>
            <a:ext cx="4445128" cy="81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交互式可穿戴技术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43" name="TextBox 31"/>
          <p:cNvSpPr txBox="1"/>
          <p:nvPr/>
        </p:nvSpPr>
        <p:spPr bwMode="auto">
          <a:xfrm>
            <a:off x="674803" y="4508600"/>
            <a:ext cx="4445128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ctr">
              <a:spcBef>
                <a:spcPct val="0"/>
              </a:spcBef>
              <a:defRPr/>
            </a:pPr>
            <a:r>
              <a:rPr lang="en-US" altLang="zh-CN" dirty="0">
                <a:solidFill>
                  <a:srgbClr val="000000"/>
                </a:solidFill>
                <a:ea typeface="微软雅黑" panose="020B0503020204020204" pitchFamily="34" charset="-122"/>
              </a:rPr>
              <a:t>Interactive Wearable Technology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341437" y="235280"/>
            <a:ext cx="10850563" cy="663575"/>
          </a:xfrm>
        </p:spPr>
        <p:txBody>
          <a:bodyPr/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调研背景与调研意义</a:t>
            </a:r>
          </a:p>
        </p:txBody>
      </p:sp>
      <p:sp>
        <p:nvSpPr>
          <p:cNvPr id="546" name="four-dots-horizontally-aligned-as-a-line_56969"/>
          <p:cNvSpPr>
            <a:spLocks noChangeAspect="1"/>
          </p:cNvSpPr>
          <p:nvPr/>
        </p:nvSpPr>
        <p:spPr bwMode="auto">
          <a:xfrm>
            <a:off x="2592524" y="5667077"/>
            <a:ext cx="609685" cy="112755"/>
          </a:xfrm>
          <a:custGeom>
            <a:avLst/>
            <a:gdLst>
              <a:gd name="connsiteX0" fmla="*/ 551551 w 608203"/>
              <a:gd name="connsiteY0" fmla="*/ 0 h 112481"/>
              <a:gd name="connsiteX1" fmla="*/ 551880 w 608203"/>
              <a:gd name="connsiteY1" fmla="*/ 0 h 112481"/>
              <a:gd name="connsiteX2" fmla="*/ 608203 w 608203"/>
              <a:gd name="connsiteY2" fmla="*/ 56241 h 112481"/>
              <a:gd name="connsiteX3" fmla="*/ 551880 w 608203"/>
              <a:gd name="connsiteY3" fmla="*/ 112481 h 112481"/>
              <a:gd name="connsiteX4" fmla="*/ 551551 w 608203"/>
              <a:gd name="connsiteY4" fmla="*/ 112481 h 112481"/>
              <a:gd name="connsiteX5" fmla="*/ 495228 w 608203"/>
              <a:gd name="connsiteY5" fmla="*/ 56241 h 112481"/>
              <a:gd name="connsiteX6" fmla="*/ 551551 w 608203"/>
              <a:gd name="connsiteY6" fmla="*/ 0 h 112481"/>
              <a:gd name="connsiteX7" fmla="*/ 386346 w 608203"/>
              <a:gd name="connsiteY7" fmla="*/ 0 h 112481"/>
              <a:gd name="connsiteX8" fmla="*/ 387050 w 608203"/>
              <a:gd name="connsiteY8" fmla="*/ 0 h 112481"/>
              <a:gd name="connsiteX9" fmla="*/ 443362 w 608203"/>
              <a:gd name="connsiteY9" fmla="*/ 56241 h 112481"/>
              <a:gd name="connsiteX10" fmla="*/ 387050 w 608203"/>
              <a:gd name="connsiteY10" fmla="*/ 112481 h 112481"/>
              <a:gd name="connsiteX11" fmla="*/ 386346 w 608203"/>
              <a:gd name="connsiteY11" fmla="*/ 112481 h 112481"/>
              <a:gd name="connsiteX12" fmla="*/ 330034 w 608203"/>
              <a:gd name="connsiteY12" fmla="*/ 56241 h 112481"/>
              <a:gd name="connsiteX13" fmla="*/ 386346 w 608203"/>
              <a:gd name="connsiteY13" fmla="*/ 0 h 112481"/>
              <a:gd name="connsiteX14" fmla="*/ 221153 w 608203"/>
              <a:gd name="connsiteY14" fmla="*/ 0 h 112481"/>
              <a:gd name="connsiteX15" fmla="*/ 221857 w 608203"/>
              <a:gd name="connsiteY15" fmla="*/ 0 h 112481"/>
              <a:gd name="connsiteX16" fmla="*/ 278169 w 608203"/>
              <a:gd name="connsiteY16" fmla="*/ 56241 h 112481"/>
              <a:gd name="connsiteX17" fmla="*/ 221857 w 608203"/>
              <a:gd name="connsiteY17" fmla="*/ 112481 h 112481"/>
              <a:gd name="connsiteX18" fmla="*/ 221153 w 608203"/>
              <a:gd name="connsiteY18" fmla="*/ 112481 h 112481"/>
              <a:gd name="connsiteX19" fmla="*/ 164841 w 608203"/>
              <a:gd name="connsiteY19" fmla="*/ 56241 h 112481"/>
              <a:gd name="connsiteX20" fmla="*/ 221153 w 608203"/>
              <a:gd name="connsiteY20" fmla="*/ 0 h 112481"/>
              <a:gd name="connsiteX21" fmla="*/ 56323 w 608203"/>
              <a:gd name="connsiteY21" fmla="*/ 0 h 112481"/>
              <a:gd name="connsiteX22" fmla="*/ 56652 w 608203"/>
              <a:gd name="connsiteY22" fmla="*/ 0 h 112481"/>
              <a:gd name="connsiteX23" fmla="*/ 112975 w 608203"/>
              <a:gd name="connsiteY23" fmla="*/ 56241 h 112481"/>
              <a:gd name="connsiteX24" fmla="*/ 56652 w 608203"/>
              <a:gd name="connsiteY24" fmla="*/ 112481 h 112481"/>
              <a:gd name="connsiteX25" fmla="*/ 56323 w 608203"/>
              <a:gd name="connsiteY25" fmla="*/ 112481 h 112481"/>
              <a:gd name="connsiteX26" fmla="*/ 0 w 608203"/>
              <a:gd name="connsiteY26" fmla="*/ 56241 h 112481"/>
              <a:gd name="connsiteX27" fmla="*/ 56323 w 608203"/>
              <a:gd name="connsiteY27" fmla="*/ 0 h 11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8203" h="112481">
                <a:moveTo>
                  <a:pt x="551551" y="0"/>
                </a:moveTo>
                <a:lnTo>
                  <a:pt x="551880" y="0"/>
                </a:lnTo>
                <a:cubicBezTo>
                  <a:pt x="582999" y="0"/>
                  <a:pt x="608203" y="25168"/>
                  <a:pt x="608203" y="56241"/>
                </a:cubicBezTo>
                <a:cubicBezTo>
                  <a:pt x="608203" y="87314"/>
                  <a:pt x="582999" y="112481"/>
                  <a:pt x="551880" y="112481"/>
                </a:cubicBezTo>
                <a:lnTo>
                  <a:pt x="551551" y="112481"/>
                </a:lnTo>
                <a:cubicBezTo>
                  <a:pt x="520480" y="112481"/>
                  <a:pt x="495228" y="87314"/>
                  <a:pt x="495228" y="56241"/>
                </a:cubicBezTo>
                <a:cubicBezTo>
                  <a:pt x="495228" y="25168"/>
                  <a:pt x="520480" y="0"/>
                  <a:pt x="551551" y="0"/>
                </a:cubicBezTo>
                <a:close/>
                <a:moveTo>
                  <a:pt x="386346" y="0"/>
                </a:moveTo>
                <a:lnTo>
                  <a:pt x="387050" y="0"/>
                </a:lnTo>
                <a:cubicBezTo>
                  <a:pt x="418162" y="0"/>
                  <a:pt x="443362" y="25168"/>
                  <a:pt x="443362" y="56241"/>
                </a:cubicBezTo>
                <a:cubicBezTo>
                  <a:pt x="443362" y="87314"/>
                  <a:pt x="418162" y="112481"/>
                  <a:pt x="387050" y="112481"/>
                </a:cubicBezTo>
                <a:lnTo>
                  <a:pt x="386346" y="112481"/>
                </a:lnTo>
                <a:cubicBezTo>
                  <a:pt x="355280" y="112481"/>
                  <a:pt x="330034" y="87314"/>
                  <a:pt x="330034" y="56241"/>
                </a:cubicBezTo>
                <a:cubicBezTo>
                  <a:pt x="330034" y="25168"/>
                  <a:pt x="355280" y="0"/>
                  <a:pt x="386346" y="0"/>
                </a:cubicBezTo>
                <a:close/>
                <a:moveTo>
                  <a:pt x="221153" y="0"/>
                </a:moveTo>
                <a:lnTo>
                  <a:pt x="221857" y="0"/>
                </a:lnTo>
                <a:cubicBezTo>
                  <a:pt x="252922" y="0"/>
                  <a:pt x="278169" y="25168"/>
                  <a:pt x="278169" y="56241"/>
                </a:cubicBezTo>
                <a:cubicBezTo>
                  <a:pt x="278169" y="87314"/>
                  <a:pt x="252922" y="112481"/>
                  <a:pt x="221857" y="112481"/>
                </a:cubicBezTo>
                <a:lnTo>
                  <a:pt x="221153" y="112481"/>
                </a:lnTo>
                <a:cubicBezTo>
                  <a:pt x="190040" y="112481"/>
                  <a:pt x="164841" y="87314"/>
                  <a:pt x="164841" y="56241"/>
                </a:cubicBezTo>
                <a:cubicBezTo>
                  <a:pt x="164841" y="25168"/>
                  <a:pt x="190040" y="0"/>
                  <a:pt x="221153" y="0"/>
                </a:cubicBezTo>
                <a:close/>
                <a:moveTo>
                  <a:pt x="56323" y="0"/>
                </a:moveTo>
                <a:lnTo>
                  <a:pt x="56652" y="0"/>
                </a:lnTo>
                <a:cubicBezTo>
                  <a:pt x="87723" y="0"/>
                  <a:pt x="112975" y="25168"/>
                  <a:pt x="112975" y="56241"/>
                </a:cubicBezTo>
                <a:cubicBezTo>
                  <a:pt x="112975" y="87314"/>
                  <a:pt x="87723" y="112481"/>
                  <a:pt x="56652" y="112481"/>
                </a:cubicBezTo>
                <a:lnTo>
                  <a:pt x="56323" y="112481"/>
                </a:lnTo>
                <a:cubicBezTo>
                  <a:pt x="25204" y="112481"/>
                  <a:pt x="0" y="87314"/>
                  <a:pt x="0" y="56241"/>
                </a:cubicBezTo>
                <a:cubicBezTo>
                  <a:pt x="0" y="25168"/>
                  <a:pt x="25204" y="0"/>
                  <a:pt x="56323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9" name="book-and-cd_43679"/>
          <p:cNvSpPr>
            <a:spLocks noChangeAspect="1"/>
          </p:cNvSpPr>
          <p:nvPr/>
        </p:nvSpPr>
        <p:spPr bwMode="auto">
          <a:xfrm>
            <a:off x="520658" y="414668"/>
            <a:ext cx="609685" cy="488288"/>
          </a:xfrm>
          <a:custGeom>
            <a:avLst/>
            <a:gdLst>
              <a:gd name="connsiteX0" fmla="*/ 452113 w 560604"/>
              <a:gd name="connsiteY0" fmla="*/ 77314 h 448980"/>
              <a:gd name="connsiteX1" fmla="*/ 417185 w 560604"/>
              <a:gd name="connsiteY1" fmla="*/ 112165 h 448980"/>
              <a:gd name="connsiteX2" fmla="*/ 452113 w 560604"/>
              <a:gd name="connsiteY2" fmla="*/ 145726 h 448980"/>
              <a:gd name="connsiteX3" fmla="*/ 485747 w 560604"/>
              <a:gd name="connsiteY3" fmla="*/ 112165 h 448980"/>
              <a:gd name="connsiteX4" fmla="*/ 452113 w 560604"/>
              <a:gd name="connsiteY4" fmla="*/ 77314 h 448980"/>
              <a:gd name="connsiteX5" fmla="*/ 118850 w 560604"/>
              <a:gd name="connsiteY5" fmla="*/ 64516 h 448980"/>
              <a:gd name="connsiteX6" fmla="*/ 40048 w 560604"/>
              <a:gd name="connsiteY6" fmla="*/ 77417 h 448980"/>
              <a:gd name="connsiteX7" fmla="*/ 40048 w 560604"/>
              <a:gd name="connsiteY7" fmla="*/ 392214 h 448980"/>
              <a:gd name="connsiteX8" fmla="*/ 107224 w 560604"/>
              <a:gd name="connsiteY8" fmla="*/ 380602 h 448980"/>
              <a:gd name="connsiteX9" fmla="*/ 255786 w 560604"/>
              <a:gd name="connsiteY9" fmla="*/ 412856 h 448980"/>
              <a:gd name="connsiteX10" fmla="*/ 255786 w 560604"/>
              <a:gd name="connsiteY10" fmla="*/ 277390 h 448980"/>
              <a:gd name="connsiteX11" fmla="*/ 246743 w 560604"/>
              <a:gd name="connsiteY11" fmla="*/ 287711 h 448980"/>
              <a:gd name="connsiteX12" fmla="*/ 246743 w 560604"/>
              <a:gd name="connsiteY12" fmla="*/ 109671 h 448980"/>
              <a:gd name="connsiteX13" fmla="*/ 118850 w 560604"/>
              <a:gd name="connsiteY13" fmla="*/ 64516 h 448980"/>
              <a:gd name="connsiteX14" fmla="*/ 452113 w 560604"/>
              <a:gd name="connsiteY14" fmla="*/ 64406 h 448980"/>
              <a:gd name="connsiteX15" fmla="*/ 498683 w 560604"/>
              <a:gd name="connsiteY15" fmla="*/ 112165 h 448980"/>
              <a:gd name="connsiteX16" fmla="*/ 452113 w 560604"/>
              <a:gd name="connsiteY16" fmla="*/ 158634 h 448980"/>
              <a:gd name="connsiteX17" fmla="*/ 404248 w 560604"/>
              <a:gd name="connsiteY17" fmla="*/ 112165 h 448980"/>
              <a:gd name="connsiteX18" fmla="*/ 452113 w 560604"/>
              <a:gd name="connsiteY18" fmla="*/ 64406 h 448980"/>
              <a:gd name="connsiteX19" fmla="*/ 452058 w 560604"/>
              <a:gd name="connsiteY19" fmla="*/ 59344 h 448980"/>
              <a:gd name="connsiteX20" fmla="*/ 399076 w 560604"/>
              <a:gd name="connsiteY20" fmla="*/ 112237 h 448980"/>
              <a:gd name="connsiteX21" fmla="*/ 452058 w 560604"/>
              <a:gd name="connsiteY21" fmla="*/ 163840 h 448980"/>
              <a:gd name="connsiteX22" fmla="*/ 505039 w 560604"/>
              <a:gd name="connsiteY22" fmla="*/ 112237 h 448980"/>
              <a:gd name="connsiteX23" fmla="*/ 452058 w 560604"/>
              <a:gd name="connsiteY23" fmla="*/ 59344 h 448980"/>
              <a:gd name="connsiteX24" fmla="*/ 118850 w 560604"/>
              <a:gd name="connsiteY24" fmla="*/ 50324 h 448980"/>
              <a:gd name="connsiteX25" fmla="*/ 257078 w 560604"/>
              <a:gd name="connsiteY25" fmla="*/ 99350 h 448980"/>
              <a:gd name="connsiteX26" fmla="*/ 334589 w 560604"/>
              <a:gd name="connsiteY26" fmla="*/ 58065 h 448980"/>
              <a:gd name="connsiteX27" fmla="*/ 329422 w 560604"/>
              <a:gd name="connsiteY27" fmla="*/ 76127 h 448980"/>
              <a:gd name="connsiteX28" fmla="*/ 268705 w 560604"/>
              <a:gd name="connsiteY28" fmla="*/ 109671 h 448980"/>
              <a:gd name="connsiteX29" fmla="*/ 268705 w 560604"/>
              <a:gd name="connsiteY29" fmla="*/ 287711 h 448980"/>
              <a:gd name="connsiteX30" fmla="*/ 259662 w 560604"/>
              <a:gd name="connsiteY30" fmla="*/ 277390 h 448980"/>
              <a:gd name="connsiteX31" fmla="*/ 259662 w 560604"/>
              <a:gd name="connsiteY31" fmla="*/ 412856 h 448980"/>
              <a:gd name="connsiteX32" fmla="*/ 405641 w 560604"/>
              <a:gd name="connsiteY32" fmla="*/ 380602 h 448980"/>
              <a:gd name="connsiteX33" fmla="*/ 475400 w 560604"/>
              <a:gd name="connsiteY33" fmla="*/ 392214 h 448980"/>
              <a:gd name="connsiteX34" fmla="*/ 475400 w 560604"/>
              <a:gd name="connsiteY34" fmla="*/ 233525 h 448980"/>
              <a:gd name="connsiteX35" fmla="*/ 510280 w 560604"/>
              <a:gd name="connsiteY35" fmla="*/ 221914 h 448980"/>
              <a:gd name="connsiteX36" fmla="*/ 510280 w 560604"/>
              <a:gd name="connsiteY36" fmla="*/ 437369 h 448980"/>
              <a:gd name="connsiteX37" fmla="*/ 290666 w 560604"/>
              <a:gd name="connsiteY37" fmla="*/ 437369 h 448980"/>
              <a:gd name="connsiteX38" fmla="*/ 258370 w 560604"/>
              <a:gd name="connsiteY38" fmla="*/ 448980 h 448980"/>
              <a:gd name="connsiteX39" fmla="*/ 226074 w 560604"/>
              <a:gd name="connsiteY39" fmla="*/ 437369 h 448980"/>
              <a:gd name="connsiteX40" fmla="*/ 0 w 560604"/>
              <a:gd name="connsiteY40" fmla="*/ 437369 h 448980"/>
              <a:gd name="connsiteX41" fmla="*/ 0 w 560604"/>
              <a:gd name="connsiteY41" fmla="*/ 113541 h 448980"/>
              <a:gd name="connsiteX42" fmla="*/ 24545 w 560604"/>
              <a:gd name="connsiteY42" fmla="*/ 96769 h 448980"/>
              <a:gd name="connsiteX43" fmla="*/ 24545 w 560604"/>
              <a:gd name="connsiteY43" fmla="*/ 67096 h 448980"/>
              <a:gd name="connsiteX44" fmla="*/ 29713 w 560604"/>
              <a:gd name="connsiteY44" fmla="*/ 65806 h 448980"/>
              <a:gd name="connsiteX45" fmla="*/ 118850 w 560604"/>
              <a:gd name="connsiteY45" fmla="*/ 50324 h 448980"/>
              <a:gd name="connsiteX46" fmla="*/ 449473 w 560604"/>
              <a:gd name="connsiteY46" fmla="*/ 0 h 448980"/>
              <a:gd name="connsiteX47" fmla="*/ 560604 w 560604"/>
              <a:gd name="connsiteY47" fmla="*/ 109657 h 448980"/>
              <a:gd name="connsiteX48" fmla="*/ 449473 w 560604"/>
              <a:gd name="connsiteY48" fmla="*/ 219313 h 448980"/>
              <a:gd name="connsiteX49" fmla="*/ 339634 w 560604"/>
              <a:gd name="connsiteY49" fmla="*/ 109657 h 448980"/>
              <a:gd name="connsiteX50" fmla="*/ 449473 w 560604"/>
              <a:gd name="connsiteY50" fmla="*/ 0 h 44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0604" h="448980">
                <a:moveTo>
                  <a:pt x="452113" y="77314"/>
                </a:moveTo>
                <a:cubicBezTo>
                  <a:pt x="432708" y="77314"/>
                  <a:pt x="417185" y="92804"/>
                  <a:pt x="417185" y="112165"/>
                </a:cubicBezTo>
                <a:cubicBezTo>
                  <a:pt x="417185" y="130237"/>
                  <a:pt x="432708" y="145726"/>
                  <a:pt x="452113" y="145726"/>
                </a:cubicBezTo>
                <a:cubicBezTo>
                  <a:pt x="471517" y="145726"/>
                  <a:pt x="485747" y="130237"/>
                  <a:pt x="485747" y="112165"/>
                </a:cubicBezTo>
                <a:cubicBezTo>
                  <a:pt x="485747" y="92804"/>
                  <a:pt x="470223" y="77314"/>
                  <a:pt x="452113" y="77314"/>
                </a:cubicBezTo>
                <a:close/>
                <a:moveTo>
                  <a:pt x="118850" y="64516"/>
                </a:moveTo>
                <a:cubicBezTo>
                  <a:pt x="81387" y="64516"/>
                  <a:pt x="50382" y="73547"/>
                  <a:pt x="40048" y="77417"/>
                </a:cubicBezTo>
                <a:lnTo>
                  <a:pt x="40048" y="392214"/>
                </a:lnTo>
                <a:cubicBezTo>
                  <a:pt x="58133" y="384473"/>
                  <a:pt x="81387" y="380602"/>
                  <a:pt x="107224" y="380602"/>
                </a:cubicBezTo>
                <a:cubicBezTo>
                  <a:pt x="171816" y="380602"/>
                  <a:pt x="236408" y="405115"/>
                  <a:pt x="255786" y="412856"/>
                </a:cubicBezTo>
                <a:lnTo>
                  <a:pt x="255786" y="277390"/>
                </a:lnTo>
                <a:lnTo>
                  <a:pt x="246743" y="287711"/>
                </a:lnTo>
                <a:lnTo>
                  <a:pt x="246743" y="109671"/>
                </a:lnTo>
                <a:cubicBezTo>
                  <a:pt x="211863" y="79997"/>
                  <a:pt x="169232" y="64516"/>
                  <a:pt x="118850" y="64516"/>
                </a:cubicBezTo>
                <a:close/>
                <a:moveTo>
                  <a:pt x="452113" y="64406"/>
                </a:moveTo>
                <a:cubicBezTo>
                  <a:pt x="477985" y="64406"/>
                  <a:pt x="498683" y="86350"/>
                  <a:pt x="498683" y="112165"/>
                </a:cubicBezTo>
                <a:cubicBezTo>
                  <a:pt x="498683" y="137981"/>
                  <a:pt x="477985" y="158634"/>
                  <a:pt x="452113" y="158634"/>
                </a:cubicBezTo>
                <a:cubicBezTo>
                  <a:pt x="426240" y="158634"/>
                  <a:pt x="404248" y="137981"/>
                  <a:pt x="404248" y="112165"/>
                </a:cubicBezTo>
                <a:cubicBezTo>
                  <a:pt x="404248" y="86350"/>
                  <a:pt x="426240" y="64406"/>
                  <a:pt x="452113" y="64406"/>
                </a:cubicBezTo>
                <a:close/>
                <a:moveTo>
                  <a:pt x="452058" y="59344"/>
                </a:moveTo>
                <a:cubicBezTo>
                  <a:pt x="422336" y="59344"/>
                  <a:pt x="399076" y="82565"/>
                  <a:pt x="399076" y="112237"/>
                </a:cubicBezTo>
                <a:cubicBezTo>
                  <a:pt x="399076" y="140618"/>
                  <a:pt x="422336" y="163840"/>
                  <a:pt x="452058" y="163840"/>
                </a:cubicBezTo>
                <a:cubicBezTo>
                  <a:pt x="480486" y="163840"/>
                  <a:pt x="505039" y="140618"/>
                  <a:pt x="505039" y="112237"/>
                </a:cubicBezTo>
                <a:cubicBezTo>
                  <a:pt x="505039" y="82565"/>
                  <a:pt x="480486" y="59344"/>
                  <a:pt x="452058" y="59344"/>
                </a:cubicBezTo>
                <a:close/>
                <a:moveTo>
                  <a:pt x="118850" y="50324"/>
                </a:moveTo>
                <a:cubicBezTo>
                  <a:pt x="173108" y="50324"/>
                  <a:pt x="219614" y="67096"/>
                  <a:pt x="257078" y="99350"/>
                </a:cubicBezTo>
                <a:cubicBezTo>
                  <a:pt x="280331" y="79997"/>
                  <a:pt x="306168" y="65806"/>
                  <a:pt x="334589" y="58065"/>
                </a:cubicBezTo>
                <a:cubicBezTo>
                  <a:pt x="332005" y="64516"/>
                  <a:pt x="330713" y="69676"/>
                  <a:pt x="329422" y="76127"/>
                </a:cubicBezTo>
                <a:cubicBezTo>
                  <a:pt x="307460" y="82578"/>
                  <a:pt x="286791" y="94189"/>
                  <a:pt x="268705" y="109671"/>
                </a:cubicBezTo>
                <a:lnTo>
                  <a:pt x="268705" y="287711"/>
                </a:lnTo>
                <a:lnTo>
                  <a:pt x="259662" y="277390"/>
                </a:lnTo>
                <a:lnTo>
                  <a:pt x="259662" y="412856"/>
                </a:lnTo>
                <a:cubicBezTo>
                  <a:pt x="279039" y="405115"/>
                  <a:pt x="339756" y="380602"/>
                  <a:pt x="405641" y="380602"/>
                </a:cubicBezTo>
                <a:cubicBezTo>
                  <a:pt x="431478" y="380602"/>
                  <a:pt x="454731" y="384473"/>
                  <a:pt x="475400" y="392214"/>
                </a:cubicBezTo>
                <a:lnTo>
                  <a:pt x="475400" y="233525"/>
                </a:lnTo>
                <a:cubicBezTo>
                  <a:pt x="488319" y="230945"/>
                  <a:pt x="499945" y="227074"/>
                  <a:pt x="510280" y="221914"/>
                </a:cubicBezTo>
                <a:lnTo>
                  <a:pt x="510280" y="437369"/>
                </a:lnTo>
                <a:lnTo>
                  <a:pt x="290666" y="437369"/>
                </a:lnTo>
                <a:cubicBezTo>
                  <a:pt x="282915" y="445110"/>
                  <a:pt x="271288" y="448980"/>
                  <a:pt x="258370" y="448980"/>
                </a:cubicBezTo>
                <a:cubicBezTo>
                  <a:pt x="245451" y="448980"/>
                  <a:pt x="233825" y="445110"/>
                  <a:pt x="226074" y="437369"/>
                </a:cubicBezTo>
                <a:lnTo>
                  <a:pt x="0" y="437369"/>
                </a:lnTo>
                <a:lnTo>
                  <a:pt x="0" y="113541"/>
                </a:lnTo>
                <a:cubicBezTo>
                  <a:pt x="0" y="105800"/>
                  <a:pt x="9043" y="100640"/>
                  <a:pt x="24545" y="96769"/>
                </a:cubicBezTo>
                <a:lnTo>
                  <a:pt x="24545" y="67096"/>
                </a:lnTo>
                <a:lnTo>
                  <a:pt x="29713" y="65806"/>
                </a:lnTo>
                <a:cubicBezTo>
                  <a:pt x="31005" y="64516"/>
                  <a:pt x="68468" y="50324"/>
                  <a:pt x="118850" y="50324"/>
                </a:cubicBezTo>
                <a:close/>
                <a:moveTo>
                  <a:pt x="449473" y="0"/>
                </a:moveTo>
                <a:cubicBezTo>
                  <a:pt x="510208" y="0"/>
                  <a:pt x="560604" y="49023"/>
                  <a:pt x="560604" y="109657"/>
                </a:cubicBezTo>
                <a:cubicBezTo>
                  <a:pt x="560604" y="170290"/>
                  <a:pt x="510208" y="219313"/>
                  <a:pt x="449473" y="219313"/>
                </a:cubicBezTo>
                <a:cubicBezTo>
                  <a:pt x="388739" y="219313"/>
                  <a:pt x="339634" y="170290"/>
                  <a:pt x="339634" y="109657"/>
                </a:cubicBezTo>
                <a:cubicBezTo>
                  <a:pt x="339634" y="49023"/>
                  <a:pt x="388739" y="0"/>
                  <a:pt x="449473" y="0"/>
                </a:cubicBezTo>
                <a:close/>
              </a:path>
            </a:pathLst>
          </a:custGeom>
          <a:solidFill>
            <a:srgbClr val="1A317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642359-4EF0-72A3-9012-22ED8D331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606" y="178428"/>
            <a:ext cx="1653988" cy="5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CC67906-9733-C8D0-5126-307A5BE3C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97" y="107957"/>
            <a:ext cx="699978" cy="6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2EE6B18-AFF4-49CF-62F6-AA73CC6E5EB9}"/>
              </a:ext>
            </a:extLst>
          </p:cNvPr>
          <p:cNvGrpSpPr/>
          <p:nvPr/>
        </p:nvGrpSpPr>
        <p:grpSpPr>
          <a:xfrm>
            <a:off x="1282590" y="1744054"/>
            <a:ext cx="3127486" cy="2286076"/>
            <a:chOff x="3971926" y="2366615"/>
            <a:chExt cx="3752849" cy="2743195"/>
          </a:xfrm>
        </p:grpSpPr>
        <p:sp>
          <p:nvSpPr>
            <p:cNvPr id="4" name="任意多边形 2">
              <a:extLst>
                <a:ext uri="{FF2B5EF4-FFF2-40B4-BE49-F238E27FC236}">
                  <a16:creationId xmlns:a16="http://schemas.microsoft.com/office/drawing/2014/main" id="{B34774ED-DB0C-E1D7-4544-42EF4609187B}"/>
                </a:ext>
              </a:extLst>
            </p:cNvPr>
            <p:cNvSpPr/>
            <p:nvPr/>
          </p:nvSpPr>
          <p:spPr>
            <a:xfrm>
              <a:off x="3971926" y="2888588"/>
              <a:ext cx="3752806" cy="2221222"/>
            </a:xfrm>
            <a:custGeom>
              <a:avLst/>
              <a:gdLst>
                <a:gd name="connsiteX0" fmla="*/ 938785 w 970682"/>
                <a:gd name="connsiteY0" fmla="*/ 242228 h 574530"/>
                <a:gd name="connsiteX1" fmla="*/ 803149 w 970682"/>
                <a:gd name="connsiteY1" fmla="*/ 163932 h 574530"/>
                <a:gd name="connsiteX2" fmla="*/ 770764 w 970682"/>
                <a:gd name="connsiteY2" fmla="*/ 164027 h 574530"/>
                <a:gd name="connsiteX3" fmla="*/ 746571 w 970682"/>
                <a:gd name="connsiteY3" fmla="*/ 178029 h 574530"/>
                <a:gd name="connsiteX4" fmla="*/ 741332 w 970682"/>
                <a:gd name="connsiteY4" fmla="*/ 192221 h 574530"/>
                <a:gd name="connsiteX5" fmla="*/ 773145 w 970682"/>
                <a:gd name="connsiteY5" fmla="*/ 226416 h 574530"/>
                <a:gd name="connsiteX6" fmla="*/ 665227 w 970682"/>
                <a:gd name="connsiteY6" fmla="*/ 164123 h 574530"/>
                <a:gd name="connsiteX7" fmla="*/ 632842 w 970682"/>
                <a:gd name="connsiteY7" fmla="*/ 164218 h 574530"/>
                <a:gd name="connsiteX8" fmla="*/ 608648 w 970682"/>
                <a:gd name="connsiteY8" fmla="*/ 178220 h 574530"/>
                <a:gd name="connsiteX9" fmla="*/ 603410 w 970682"/>
                <a:gd name="connsiteY9" fmla="*/ 192412 h 574530"/>
                <a:gd name="connsiteX10" fmla="*/ 565500 w 970682"/>
                <a:gd name="connsiteY10" fmla="*/ 385484 h 574530"/>
                <a:gd name="connsiteX11" fmla="*/ 514827 w 970682"/>
                <a:gd name="connsiteY11" fmla="*/ 414725 h 574530"/>
                <a:gd name="connsiteX12" fmla="*/ 383668 w 970682"/>
                <a:gd name="connsiteY12" fmla="*/ 463398 h 574530"/>
                <a:gd name="connsiteX13" fmla="*/ 308801 w 970682"/>
                <a:gd name="connsiteY13" fmla="*/ 442062 h 574530"/>
                <a:gd name="connsiteX14" fmla="*/ 303182 w 970682"/>
                <a:gd name="connsiteY14" fmla="*/ 440824 h 574530"/>
                <a:gd name="connsiteX15" fmla="*/ 303087 w 970682"/>
                <a:gd name="connsiteY15" fmla="*/ 440729 h 574530"/>
                <a:gd name="connsiteX16" fmla="*/ 302801 w 970682"/>
                <a:gd name="connsiteY16" fmla="*/ 440729 h 574530"/>
                <a:gd name="connsiteX17" fmla="*/ 301181 w 970682"/>
                <a:gd name="connsiteY17" fmla="*/ 440729 h 574530"/>
                <a:gd name="connsiteX18" fmla="*/ 258890 w 970682"/>
                <a:gd name="connsiteY18" fmla="*/ 440729 h 574530"/>
                <a:gd name="connsiteX19" fmla="*/ 208884 w 970682"/>
                <a:gd name="connsiteY19" fmla="*/ 425679 h 574530"/>
                <a:gd name="connsiteX20" fmla="*/ 158211 w 970682"/>
                <a:gd name="connsiteY20" fmla="*/ 396437 h 574530"/>
                <a:gd name="connsiteX21" fmla="*/ 145162 w 970682"/>
                <a:gd name="connsiteY21" fmla="*/ 388913 h 574530"/>
                <a:gd name="connsiteX22" fmla="*/ 135637 w 970682"/>
                <a:gd name="connsiteY22" fmla="*/ 383388 h 574530"/>
                <a:gd name="connsiteX23" fmla="*/ 134780 w 970682"/>
                <a:gd name="connsiteY23" fmla="*/ 227750 h 574530"/>
                <a:gd name="connsiteX24" fmla="*/ 456153 w 970682"/>
                <a:gd name="connsiteY24" fmla="*/ 42203 h 574530"/>
                <a:gd name="connsiteX25" fmla="*/ 515970 w 970682"/>
                <a:gd name="connsiteY25" fmla="*/ 19057 h 574530"/>
                <a:gd name="connsiteX26" fmla="*/ 664656 w 970682"/>
                <a:gd name="connsiteY26" fmla="*/ 51156 h 574530"/>
                <a:gd name="connsiteX27" fmla="*/ 772955 w 970682"/>
                <a:gd name="connsiteY27" fmla="*/ 113640 h 574530"/>
                <a:gd name="connsiteX28" fmla="*/ 788004 w 970682"/>
                <a:gd name="connsiteY28" fmla="*/ 117164 h 574530"/>
                <a:gd name="connsiteX29" fmla="*/ 778956 w 970682"/>
                <a:gd name="connsiteY29" fmla="*/ 106401 h 574530"/>
                <a:gd name="connsiteX30" fmla="*/ 811531 w 970682"/>
                <a:gd name="connsiteY30" fmla="*/ 85160 h 574530"/>
                <a:gd name="connsiteX31" fmla="*/ 782765 w 970682"/>
                <a:gd name="connsiteY31" fmla="*/ 68587 h 574530"/>
                <a:gd name="connsiteX32" fmla="*/ 795148 w 970682"/>
                <a:gd name="connsiteY32" fmla="*/ 72111 h 574530"/>
                <a:gd name="connsiteX33" fmla="*/ 840106 w 970682"/>
                <a:gd name="connsiteY33" fmla="*/ 98114 h 574530"/>
                <a:gd name="connsiteX34" fmla="*/ 829724 w 970682"/>
                <a:gd name="connsiteY34" fmla="*/ 88018 h 574530"/>
                <a:gd name="connsiteX35" fmla="*/ 738665 w 970682"/>
                <a:gd name="connsiteY35" fmla="*/ 35440 h 574530"/>
                <a:gd name="connsiteX36" fmla="*/ 542831 w 970682"/>
                <a:gd name="connsiteY36" fmla="*/ 3150 h 574530"/>
                <a:gd name="connsiteX37" fmla="*/ 382049 w 970682"/>
                <a:gd name="connsiteY37" fmla="*/ 43346 h 574530"/>
                <a:gd name="connsiteX38" fmla="*/ 60675 w 970682"/>
                <a:gd name="connsiteY38" fmla="*/ 228893 h 574530"/>
                <a:gd name="connsiteX39" fmla="*/ 61628 w 970682"/>
                <a:gd name="connsiteY39" fmla="*/ 399581 h 574530"/>
                <a:gd name="connsiteX40" fmla="*/ 71153 w 970682"/>
                <a:gd name="connsiteY40" fmla="*/ 405105 h 574530"/>
                <a:gd name="connsiteX41" fmla="*/ 84202 w 970682"/>
                <a:gd name="connsiteY41" fmla="*/ 412630 h 574530"/>
                <a:gd name="connsiteX42" fmla="*/ 134875 w 970682"/>
                <a:gd name="connsiteY42" fmla="*/ 441872 h 574530"/>
                <a:gd name="connsiteX43" fmla="*/ 144209 w 970682"/>
                <a:gd name="connsiteY43" fmla="*/ 446634 h 574530"/>
                <a:gd name="connsiteX44" fmla="*/ 122302 w 970682"/>
                <a:gd name="connsiteY44" fmla="*/ 459302 h 574530"/>
                <a:gd name="connsiteX45" fmla="*/ 122207 w 970682"/>
                <a:gd name="connsiteY45" fmla="*/ 477971 h 574530"/>
                <a:gd name="connsiteX46" fmla="*/ 257843 w 970682"/>
                <a:gd name="connsiteY46" fmla="*/ 556267 h 574530"/>
                <a:gd name="connsiteX47" fmla="*/ 328518 w 970682"/>
                <a:gd name="connsiteY47" fmla="*/ 574460 h 574530"/>
                <a:gd name="connsiteX48" fmla="*/ 328614 w 970682"/>
                <a:gd name="connsiteY48" fmla="*/ 574460 h 574530"/>
                <a:gd name="connsiteX49" fmla="*/ 330138 w 970682"/>
                <a:gd name="connsiteY49" fmla="*/ 574460 h 574530"/>
                <a:gd name="connsiteX50" fmla="*/ 340615 w 970682"/>
                <a:gd name="connsiteY50" fmla="*/ 574460 h 574530"/>
                <a:gd name="connsiteX51" fmla="*/ 468059 w 970682"/>
                <a:gd name="connsiteY51" fmla="*/ 574460 h 574530"/>
                <a:gd name="connsiteX52" fmla="*/ 478537 w 970682"/>
                <a:gd name="connsiteY52" fmla="*/ 574460 h 574530"/>
                <a:gd name="connsiteX53" fmla="*/ 489015 w 970682"/>
                <a:gd name="connsiteY53" fmla="*/ 574460 h 574530"/>
                <a:gd name="connsiteX54" fmla="*/ 488348 w 970682"/>
                <a:gd name="connsiteY54" fmla="*/ 573983 h 574530"/>
                <a:gd name="connsiteX55" fmla="*/ 551689 w 970682"/>
                <a:gd name="connsiteY55" fmla="*/ 555886 h 574530"/>
                <a:gd name="connsiteX56" fmla="*/ 938499 w 970682"/>
                <a:gd name="connsiteY56" fmla="*/ 332525 h 574530"/>
                <a:gd name="connsiteX57" fmla="*/ 938785 w 970682"/>
                <a:gd name="connsiteY57" fmla="*/ 242228 h 574530"/>
                <a:gd name="connsiteX58" fmla="*/ 394907 w 970682"/>
                <a:gd name="connsiteY58" fmla="*/ 50489 h 574530"/>
                <a:gd name="connsiteX59" fmla="*/ 459106 w 970682"/>
                <a:gd name="connsiteY59" fmla="*/ 26201 h 574530"/>
                <a:gd name="connsiteX60" fmla="*/ 443009 w 970682"/>
                <a:gd name="connsiteY60" fmla="*/ 34583 h 574530"/>
                <a:gd name="connsiteX61" fmla="*/ 214504 w 970682"/>
                <a:gd name="connsiteY61" fmla="*/ 154598 h 574530"/>
                <a:gd name="connsiteX62" fmla="*/ 394907 w 970682"/>
                <a:gd name="connsiteY62" fmla="*/ 50489 h 57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970682" h="574530">
                  <a:moveTo>
                    <a:pt x="938785" y="242228"/>
                  </a:moveTo>
                  <a:lnTo>
                    <a:pt x="803149" y="163932"/>
                  </a:lnTo>
                  <a:cubicBezTo>
                    <a:pt x="794196" y="158789"/>
                    <a:pt x="779717" y="158789"/>
                    <a:pt x="770764" y="164027"/>
                  </a:cubicBezTo>
                  <a:lnTo>
                    <a:pt x="746571" y="178029"/>
                  </a:lnTo>
                  <a:cubicBezTo>
                    <a:pt x="740094" y="181744"/>
                    <a:pt x="736665" y="188697"/>
                    <a:pt x="741332" y="192221"/>
                  </a:cubicBezTo>
                  <a:cubicBezTo>
                    <a:pt x="756191" y="203175"/>
                    <a:pt x="766478" y="214605"/>
                    <a:pt x="773145" y="226416"/>
                  </a:cubicBezTo>
                  <a:lnTo>
                    <a:pt x="665227" y="164123"/>
                  </a:lnTo>
                  <a:cubicBezTo>
                    <a:pt x="656273" y="158979"/>
                    <a:pt x="641796" y="158979"/>
                    <a:pt x="632842" y="164218"/>
                  </a:cubicBezTo>
                  <a:lnTo>
                    <a:pt x="608648" y="178220"/>
                  </a:lnTo>
                  <a:cubicBezTo>
                    <a:pt x="602172" y="181934"/>
                    <a:pt x="598742" y="188888"/>
                    <a:pt x="603410" y="192412"/>
                  </a:cubicBezTo>
                  <a:cubicBezTo>
                    <a:pt x="700470" y="263564"/>
                    <a:pt x="602648" y="359290"/>
                    <a:pt x="565500" y="385484"/>
                  </a:cubicBezTo>
                  <a:lnTo>
                    <a:pt x="514827" y="414725"/>
                  </a:lnTo>
                  <a:cubicBezTo>
                    <a:pt x="486252" y="430537"/>
                    <a:pt x="441294" y="452635"/>
                    <a:pt x="383668" y="463398"/>
                  </a:cubicBezTo>
                  <a:cubicBezTo>
                    <a:pt x="359760" y="459017"/>
                    <a:pt x="334709" y="452063"/>
                    <a:pt x="308801" y="442062"/>
                  </a:cubicBezTo>
                  <a:cubicBezTo>
                    <a:pt x="306992" y="441395"/>
                    <a:pt x="305087" y="441014"/>
                    <a:pt x="303182" y="440824"/>
                  </a:cubicBezTo>
                  <a:lnTo>
                    <a:pt x="303087" y="440729"/>
                  </a:lnTo>
                  <a:lnTo>
                    <a:pt x="302801" y="440729"/>
                  </a:lnTo>
                  <a:cubicBezTo>
                    <a:pt x="302229" y="440729"/>
                    <a:pt x="301753" y="440729"/>
                    <a:pt x="301181" y="440729"/>
                  </a:cubicBezTo>
                  <a:lnTo>
                    <a:pt x="258890" y="440729"/>
                  </a:lnTo>
                  <a:cubicBezTo>
                    <a:pt x="240031" y="438728"/>
                    <a:pt x="222505" y="433585"/>
                    <a:pt x="208884" y="425679"/>
                  </a:cubicBezTo>
                  <a:lnTo>
                    <a:pt x="158211" y="396437"/>
                  </a:lnTo>
                  <a:lnTo>
                    <a:pt x="145162" y="388913"/>
                  </a:lnTo>
                  <a:lnTo>
                    <a:pt x="135637" y="383388"/>
                  </a:lnTo>
                  <a:cubicBezTo>
                    <a:pt x="61056" y="340335"/>
                    <a:pt x="60675" y="270517"/>
                    <a:pt x="134780" y="227750"/>
                  </a:cubicBezTo>
                  <a:lnTo>
                    <a:pt x="456153" y="42203"/>
                  </a:lnTo>
                  <a:cubicBezTo>
                    <a:pt x="473774" y="32011"/>
                    <a:pt x="494158" y="24296"/>
                    <a:pt x="515970" y="19057"/>
                  </a:cubicBezTo>
                  <a:cubicBezTo>
                    <a:pt x="569215" y="16961"/>
                    <a:pt x="623889" y="27629"/>
                    <a:pt x="664656" y="51156"/>
                  </a:cubicBezTo>
                  <a:lnTo>
                    <a:pt x="772955" y="113640"/>
                  </a:lnTo>
                  <a:cubicBezTo>
                    <a:pt x="781051" y="111926"/>
                    <a:pt x="781623" y="113450"/>
                    <a:pt x="788004" y="117164"/>
                  </a:cubicBezTo>
                  <a:lnTo>
                    <a:pt x="778956" y="106401"/>
                  </a:lnTo>
                  <a:cubicBezTo>
                    <a:pt x="776384" y="102210"/>
                    <a:pt x="815817" y="87542"/>
                    <a:pt x="811531" y="85160"/>
                  </a:cubicBezTo>
                  <a:lnTo>
                    <a:pt x="782765" y="68587"/>
                  </a:lnTo>
                  <a:cubicBezTo>
                    <a:pt x="787338" y="68968"/>
                    <a:pt x="791624" y="70111"/>
                    <a:pt x="795148" y="72111"/>
                  </a:cubicBezTo>
                  <a:lnTo>
                    <a:pt x="840106" y="98114"/>
                  </a:lnTo>
                  <a:cubicBezTo>
                    <a:pt x="837534" y="93923"/>
                    <a:pt x="834010" y="90494"/>
                    <a:pt x="829724" y="88018"/>
                  </a:cubicBezTo>
                  <a:lnTo>
                    <a:pt x="738665" y="35440"/>
                  </a:lnTo>
                  <a:cubicBezTo>
                    <a:pt x="685515" y="4769"/>
                    <a:pt x="610839" y="-5994"/>
                    <a:pt x="542831" y="3150"/>
                  </a:cubicBezTo>
                  <a:cubicBezTo>
                    <a:pt x="481395" y="6674"/>
                    <a:pt x="420911" y="20867"/>
                    <a:pt x="382049" y="43346"/>
                  </a:cubicBezTo>
                  <a:lnTo>
                    <a:pt x="60675" y="228893"/>
                  </a:lnTo>
                  <a:cubicBezTo>
                    <a:pt x="-20573" y="275756"/>
                    <a:pt x="-20192" y="352337"/>
                    <a:pt x="61628" y="399581"/>
                  </a:cubicBezTo>
                  <a:lnTo>
                    <a:pt x="71153" y="405105"/>
                  </a:lnTo>
                  <a:lnTo>
                    <a:pt x="84202" y="412630"/>
                  </a:lnTo>
                  <a:lnTo>
                    <a:pt x="134875" y="441872"/>
                  </a:lnTo>
                  <a:cubicBezTo>
                    <a:pt x="137828" y="443586"/>
                    <a:pt x="140971" y="445110"/>
                    <a:pt x="144209" y="446634"/>
                  </a:cubicBezTo>
                  <a:lnTo>
                    <a:pt x="122302" y="459302"/>
                  </a:lnTo>
                  <a:cubicBezTo>
                    <a:pt x="113348" y="464446"/>
                    <a:pt x="113253" y="472828"/>
                    <a:pt x="122207" y="477971"/>
                  </a:cubicBezTo>
                  <a:lnTo>
                    <a:pt x="257843" y="556267"/>
                  </a:lnTo>
                  <a:cubicBezTo>
                    <a:pt x="277369" y="567602"/>
                    <a:pt x="302706" y="573602"/>
                    <a:pt x="328518" y="574460"/>
                  </a:cubicBezTo>
                  <a:lnTo>
                    <a:pt x="328614" y="574460"/>
                  </a:lnTo>
                  <a:lnTo>
                    <a:pt x="330138" y="574460"/>
                  </a:lnTo>
                  <a:cubicBezTo>
                    <a:pt x="333662" y="574555"/>
                    <a:pt x="337186" y="574555"/>
                    <a:pt x="340615" y="574460"/>
                  </a:cubicBezTo>
                  <a:lnTo>
                    <a:pt x="468059" y="574460"/>
                  </a:lnTo>
                  <a:cubicBezTo>
                    <a:pt x="471584" y="574555"/>
                    <a:pt x="475108" y="574555"/>
                    <a:pt x="478537" y="574460"/>
                  </a:cubicBezTo>
                  <a:lnTo>
                    <a:pt x="489015" y="574460"/>
                  </a:lnTo>
                  <a:lnTo>
                    <a:pt x="488348" y="573983"/>
                  </a:lnTo>
                  <a:cubicBezTo>
                    <a:pt x="511494" y="572174"/>
                    <a:pt x="533973" y="566173"/>
                    <a:pt x="551689" y="555886"/>
                  </a:cubicBezTo>
                  <a:lnTo>
                    <a:pt x="938499" y="332525"/>
                  </a:lnTo>
                  <a:cubicBezTo>
                    <a:pt x="981266" y="307474"/>
                    <a:pt x="981457" y="266897"/>
                    <a:pt x="938785" y="242228"/>
                  </a:cubicBezTo>
                  <a:close/>
                  <a:moveTo>
                    <a:pt x="394907" y="50489"/>
                  </a:moveTo>
                  <a:cubicBezTo>
                    <a:pt x="413767" y="39631"/>
                    <a:pt x="435674" y="31535"/>
                    <a:pt x="459106" y="26201"/>
                  </a:cubicBezTo>
                  <a:cubicBezTo>
                    <a:pt x="453581" y="28772"/>
                    <a:pt x="448152" y="31630"/>
                    <a:pt x="443009" y="34583"/>
                  </a:cubicBezTo>
                  <a:lnTo>
                    <a:pt x="214504" y="154598"/>
                  </a:lnTo>
                  <a:lnTo>
                    <a:pt x="394907" y="50489"/>
                  </a:lnTo>
                  <a:close/>
                </a:path>
              </a:pathLst>
            </a:custGeom>
            <a:solidFill>
              <a:srgbClr val="F5F2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2A8E5F7-DA6A-A9ED-D875-D18F6D56A722}"/>
                </a:ext>
              </a:extLst>
            </p:cNvPr>
            <p:cNvGrpSpPr/>
            <p:nvPr/>
          </p:nvGrpSpPr>
          <p:grpSpPr>
            <a:xfrm>
              <a:off x="4238169" y="2366615"/>
              <a:ext cx="3486606" cy="2719167"/>
              <a:chOff x="7552561" y="2667141"/>
              <a:chExt cx="901828" cy="703326"/>
            </a:xfrm>
          </p:grpSpPr>
          <p:sp>
            <p:nvSpPr>
              <p:cNvPr id="10" name="任意多边形 4">
                <a:extLst>
                  <a:ext uri="{FF2B5EF4-FFF2-40B4-BE49-F238E27FC236}">
                    <a16:creationId xmlns:a16="http://schemas.microsoft.com/office/drawing/2014/main" id="{78FADCEA-8148-4745-BA75-E7ED9B0B8D5E}"/>
                  </a:ext>
                </a:extLst>
              </p:cNvPr>
              <p:cNvSpPr/>
              <p:nvPr/>
            </p:nvSpPr>
            <p:spPr>
              <a:xfrm>
                <a:off x="8218932" y="3174877"/>
                <a:ext cx="47246" cy="35523"/>
              </a:xfrm>
              <a:custGeom>
                <a:avLst/>
                <a:gdLst>
                  <a:gd name="connsiteX0" fmla="*/ 39053 w 47246"/>
                  <a:gd name="connsiteY0" fmla="*/ 35523 h 35523"/>
                  <a:gd name="connsiteX1" fmla="*/ 0 w 47246"/>
                  <a:gd name="connsiteY1" fmla="*/ 21140 h 35523"/>
                  <a:gd name="connsiteX2" fmla="*/ 19526 w 47246"/>
                  <a:gd name="connsiteY2" fmla="*/ 90 h 35523"/>
                  <a:gd name="connsiteX3" fmla="*/ 39053 w 47246"/>
                  <a:gd name="connsiteY3" fmla="*/ 35523 h 3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46" h="35523">
                    <a:moveTo>
                      <a:pt x="39053" y="35523"/>
                    </a:moveTo>
                    <a:lnTo>
                      <a:pt x="0" y="21140"/>
                    </a:lnTo>
                    <a:cubicBezTo>
                      <a:pt x="0" y="21140"/>
                      <a:pt x="571" y="1710"/>
                      <a:pt x="19526" y="90"/>
                    </a:cubicBezTo>
                    <a:cubicBezTo>
                      <a:pt x="38481" y="-1529"/>
                      <a:pt x="59055" y="18950"/>
                      <a:pt x="39053" y="35523"/>
                    </a:cubicBezTo>
                    <a:close/>
                  </a:path>
                </a:pathLst>
              </a:custGeom>
              <a:solidFill>
                <a:srgbClr val="A0A6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 5">
                <a:extLst>
                  <a:ext uri="{FF2B5EF4-FFF2-40B4-BE49-F238E27FC236}">
                    <a16:creationId xmlns:a16="http://schemas.microsoft.com/office/drawing/2014/main" id="{F9F34B01-A7A1-B3E4-EDB2-3196AA325F07}"/>
                  </a:ext>
                </a:extLst>
              </p:cNvPr>
              <p:cNvSpPr/>
              <p:nvPr/>
            </p:nvSpPr>
            <p:spPr>
              <a:xfrm>
                <a:off x="7564484" y="2673024"/>
                <a:ext cx="743315" cy="356020"/>
              </a:xfrm>
              <a:custGeom>
                <a:avLst/>
                <a:gdLst>
                  <a:gd name="connsiteX0" fmla="*/ 29417 w 743315"/>
                  <a:gd name="connsiteY0" fmla="*/ 356020 h 356020"/>
                  <a:gd name="connsiteX1" fmla="*/ 3795 w 743315"/>
                  <a:gd name="connsiteY1" fmla="*/ 329255 h 356020"/>
                  <a:gd name="connsiteX2" fmla="*/ 21035 w 743315"/>
                  <a:gd name="connsiteY2" fmla="*/ 244959 h 356020"/>
                  <a:gd name="connsiteX3" fmla="*/ 326502 w 743315"/>
                  <a:gd name="connsiteY3" fmla="*/ 61507 h 356020"/>
                  <a:gd name="connsiteX4" fmla="*/ 461090 w 743315"/>
                  <a:gd name="connsiteY4" fmla="*/ 3786 h 356020"/>
                  <a:gd name="connsiteX5" fmla="*/ 608252 w 743315"/>
                  <a:gd name="connsiteY5" fmla="*/ 11692 h 356020"/>
                  <a:gd name="connsiteX6" fmla="*/ 743316 w 743315"/>
                  <a:gd name="connsiteY6" fmla="*/ 86177 h 356020"/>
                  <a:gd name="connsiteX7" fmla="*/ 665116 w 743315"/>
                  <a:gd name="connsiteY7" fmla="*/ 155329 h 356020"/>
                  <a:gd name="connsiteX8" fmla="*/ 578057 w 743315"/>
                  <a:gd name="connsiteY8" fmla="*/ 122277 h 356020"/>
                  <a:gd name="connsiteX9" fmla="*/ 392320 w 743315"/>
                  <a:gd name="connsiteY9" fmla="*/ 145518 h 356020"/>
                  <a:gd name="connsiteX10" fmla="*/ 29417 w 743315"/>
                  <a:gd name="connsiteY10" fmla="*/ 356020 h 35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15" h="356020">
                    <a:moveTo>
                      <a:pt x="29417" y="356020"/>
                    </a:moveTo>
                    <a:cubicBezTo>
                      <a:pt x="29417" y="356020"/>
                      <a:pt x="10367" y="355354"/>
                      <a:pt x="3795" y="329255"/>
                    </a:cubicBezTo>
                    <a:cubicBezTo>
                      <a:pt x="-2682" y="303157"/>
                      <a:pt x="-3158" y="266390"/>
                      <a:pt x="21035" y="244959"/>
                    </a:cubicBezTo>
                    <a:cubicBezTo>
                      <a:pt x="45229" y="223528"/>
                      <a:pt x="326502" y="61507"/>
                      <a:pt x="326502" y="61507"/>
                    </a:cubicBezTo>
                    <a:cubicBezTo>
                      <a:pt x="326502" y="61507"/>
                      <a:pt x="407941" y="10263"/>
                      <a:pt x="461090" y="3786"/>
                    </a:cubicBezTo>
                    <a:cubicBezTo>
                      <a:pt x="514145" y="-2691"/>
                      <a:pt x="575676" y="-1357"/>
                      <a:pt x="608252" y="11692"/>
                    </a:cubicBezTo>
                    <a:cubicBezTo>
                      <a:pt x="640827" y="24741"/>
                      <a:pt x="743316" y="86177"/>
                      <a:pt x="743316" y="86177"/>
                    </a:cubicBezTo>
                    <a:lnTo>
                      <a:pt x="665116" y="155329"/>
                    </a:lnTo>
                    <a:cubicBezTo>
                      <a:pt x="665116" y="155329"/>
                      <a:pt x="635303" y="128754"/>
                      <a:pt x="578057" y="122277"/>
                    </a:cubicBezTo>
                    <a:cubicBezTo>
                      <a:pt x="520812" y="115800"/>
                      <a:pt x="484808" y="103894"/>
                      <a:pt x="392320" y="145518"/>
                    </a:cubicBezTo>
                    <a:cubicBezTo>
                      <a:pt x="299642" y="187142"/>
                      <a:pt x="29417" y="356020"/>
                      <a:pt x="29417" y="356020"/>
                    </a:cubicBezTo>
                    <a:close/>
                  </a:path>
                </a:pathLst>
              </a:custGeom>
              <a:solidFill>
                <a:srgbClr val="41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5" name="任意多边形 6">
                <a:extLst>
                  <a:ext uri="{FF2B5EF4-FFF2-40B4-BE49-F238E27FC236}">
                    <a16:creationId xmlns:a16="http://schemas.microsoft.com/office/drawing/2014/main" id="{35B19DCC-2018-0CC2-AAC5-B452245B619F}"/>
                  </a:ext>
                </a:extLst>
              </p:cNvPr>
              <p:cNvSpPr/>
              <p:nvPr/>
            </p:nvSpPr>
            <p:spPr>
              <a:xfrm>
                <a:off x="8223599" y="2763487"/>
                <a:ext cx="78009" cy="175450"/>
              </a:xfrm>
              <a:custGeom>
                <a:avLst/>
                <a:gdLst>
                  <a:gd name="connsiteX0" fmla="*/ 0 w 78009"/>
                  <a:gd name="connsiteY0" fmla="*/ 0 h 175450"/>
                  <a:gd name="connsiteX1" fmla="*/ 0 w 78009"/>
                  <a:gd name="connsiteY1" fmla="*/ 175450 h 175450"/>
                  <a:gd name="connsiteX2" fmla="*/ 78010 w 78009"/>
                  <a:gd name="connsiteY2" fmla="*/ 114109 h 175450"/>
                  <a:gd name="connsiteX3" fmla="*/ 34766 w 78009"/>
                  <a:gd name="connsiteY3" fmla="*/ 3810 h 17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009" h="175450">
                    <a:moveTo>
                      <a:pt x="0" y="0"/>
                    </a:moveTo>
                    <a:lnTo>
                      <a:pt x="0" y="175450"/>
                    </a:lnTo>
                    <a:lnTo>
                      <a:pt x="78010" y="114109"/>
                    </a:lnTo>
                    <a:lnTo>
                      <a:pt x="34766" y="3810"/>
                    </a:lnTo>
                    <a:close/>
                  </a:path>
                </a:pathLst>
              </a:custGeom>
              <a:solidFill>
                <a:srgbClr val="B0B5C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7" name="任意多边形 7">
                <a:extLst>
                  <a:ext uri="{FF2B5EF4-FFF2-40B4-BE49-F238E27FC236}">
                    <a16:creationId xmlns:a16="http://schemas.microsoft.com/office/drawing/2014/main" id="{231DCD8D-94E6-1D37-B4F7-BF1F92350877}"/>
                  </a:ext>
                </a:extLst>
              </p:cNvPr>
              <p:cNvSpPr/>
              <p:nvPr/>
            </p:nvSpPr>
            <p:spPr>
              <a:xfrm>
                <a:off x="7799069" y="2780823"/>
                <a:ext cx="482713" cy="323709"/>
              </a:xfrm>
              <a:custGeom>
                <a:avLst/>
                <a:gdLst>
                  <a:gd name="connsiteX0" fmla="*/ 435579 w 482713"/>
                  <a:gd name="connsiteY0" fmla="*/ 0 h 323709"/>
                  <a:gd name="connsiteX1" fmla="*/ 428530 w 482713"/>
                  <a:gd name="connsiteY1" fmla="*/ 32195 h 323709"/>
                  <a:gd name="connsiteX2" fmla="*/ 427292 w 482713"/>
                  <a:gd name="connsiteY2" fmla="*/ 100298 h 323709"/>
                  <a:gd name="connsiteX3" fmla="*/ 165831 w 482713"/>
                  <a:gd name="connsiteY3" fmla="*/ 249746 h 323709"/>
                  <a:gd name="connsiteX4" fmla="*/ 72962 w 482713"/>
                  <a:gd name="connsiteY4" fmla="*/ 264414 h 323709"/>
                  <a:gd name="connsiteX5" fmla="*/ 1239 w 482713"/>
                  <a:gd name="connsiteY5" fmla="*/ 254317 h 323709"/>
                  <a:gd name="connsiteX6" fmla="*/ 222409 w 482713"/>
                  <a:gd name="connsiteY6" fmla="*/ 319183 h 323709"/>
                  <a:gd name="connsiteX7" fmla="*/ 481965 w 482713"/>
                  <a:gd name="connsiteY7" fmla="*/ 127445 h 323709"/>
                  <a:gd name="connsiteX8" fmla="*/ 435579 w 482713"/>
                  <a:gd name="connsiteY8" fmla="*/ 0 h 323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713" h="323709">
                    <a:moveTo>
                      <a:pt x="435579" y="0"/>
                    </a:moveTo>
                    <a:cubicBezTo>
                      <a:pt x="435579" y="0"/>
                      <a:pt x="429578" y="15812"/>
                      <a:pt x="428530" y="32195"/>
                    </a:cubicBezTo>
                    <a:cubicBezTo>
                      <a:pt x="427482" y="48482"/>
                      <a:pt x="436246" y="62198"/>
                      <a:pt x="427292" y="100298"/>
                    </a:cubicBezTo>
                    <a:cubicBezTo>
                      <a:pt x="418339" y="138398"/>
                      <a:pt x="230696" y="244983"/>
                      <a:pt x="165831" y="249746"/>
                    </a:cubicBezTo>
                    <a:cubicBezTo>
                      <a:pt x="100965" y="254508"/>
                      <a:pt x="94393" y="267367"/>
                      <a:pt x="72962" y="264414"/>
                    </a:cubicBezTo>
                    <a:cubicBezTo>
                      <a:pt x="51531" y="261461"/>
                      <a:pt x="18765" y="242983"/>
                      <a:pt x="1239" y="254317"/>
                    </a:cubicBezTo>
                    <a:cubicBezTo>
                      <a:pt x="-16287" y="265652"/>
                      <a:pt x="156877" y="342995"/>
                      <a:pt x="222409" y="319183"/>
                    </a:cubicBezTo>
                    <a:cubicBezTo>
                      <a:pt x="287941" y="295370"/>
                      <a:pt x="477774" y="143542"/>
                      <a:pt x="481965" y="127445"/>
                    </a:cubicBezTo>
                    <a:cubicBezTo>
                      <a:pt x="486157" y="111347"/>
                      <a:pt x="473012" y="21431"/>
                      <a:pt x="435579" y="0"/>
                    </a:cubicBezTo>
                    <a:close/>
                  </a:path>
                </a:pathLst>
              </a:custGeom>
              <a:solidFill>
                <a:srgbClr val="464B5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3" name="任意多边形 8">
                <a:extLst>
                  <a:ext uri="{FF2B5EF4-FFF2-40B4-BE49-F238E27FC236}">
                    <a16:creationId xmlns:a16="http://schemas.microsoft.com/office/drawing/2014/main" id="{464E5D08-E5AC-8979-3699-BEBF02EDC9F8}"/>
                  </a:ext>
                </a:extLst>
              </p:cNvPr>
              <p:cNvSpPr/>
              <p:nvPr/>
            </p:nvSpPr>
            <p:spPr>
              <a:xfrm>
                <a:off x="8352334" y="2860642"/>
                <a:ext cx="101959" cy="224275"/>
              </a:xfrm>
              <a:custGeom>
                <a:avLst/>
                <a:gdLst>
                  <a:gd name="connsiteX0" fmla="*/ 101960 w 101959"/>
                  <a:gd name="connsiteY0" fmla="*/ 224218 h 224275"/>
                  <a:gd name="connsiteX1" fmla="*/ 101960 w 101959"/>
                  <a:gd name="connsiteY1" fmla="*/ 0 h 224275"/>
                  <a:gd name="connsiteX2" fmla="*/ 138 w 101959"/>
                  <a:gd name="connsiteY2" fmla="*/ 31433 h 224275"/>
                  <a:gd name="connsiteX3" fmla="*/ 101960 w 101959"/>
                  <a:gd name="connsiteY3" fmla="*/ 224218 h 22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59" h="224275">
                    <a:moveTo>
                      <a:pt x="101960" y="224218"/>
                    </a:moveTo>
                    <a:lnTo>
                      <a:pt x="101960" y="0"/>
                    </a:lnTo>
                    <a:lnTo>
                      <a:pt x="138" y="31433"/>
                    </a:lnTo>
                    <a:cubicBezTo>
                      <a:pt x="138" y="31433"/>
                      <a:pt x="-8054" y="228124"/>
                      <a:pt x="101960" y="224218"/>
                    </a:cubicBezTo>
                    <a:close/>
                  </a:path>
                </a:pathLst>
              </a:custGeom>
              <a:solidFill>
                <a:srgbClr val="DADE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54" name="组合 553">
                <a:extLst>
                  <a:ext uri="{FF2B5EF4-FFF2-40B4-BE49-F238E27FC236}">
                    <a16:creationId xmlns:a16="http://schemas.microsoft.com/office/drawing/2014/main" id="{945FC9C1-37EC-24A9-E19C-1202D06CFC79}"/>
                  </a:ext>
                </a:extLst>
              </p:cNvPr>
              <p:cNvGrpSpPr/>
              <p:nvPr/>
            </p:nvGrpSpPr>
            <p:grpSpPr>
              <a:xfrm>
                <a:off x="7736871" y="2891313"/>
                <a:ext cx="717518" cy="479155"/>
                <a:chOff x="7736871" y="2891313"/>
                <a:chExt cx="717518" cy="479155"/>
              </a:xfrm>
            </p:grpSpPr>
            <p:sp>
              <p:nvSpPr>
                <p:cNvPr id="573" name="任意多边形 28">
                  <a:extLst>
                    <a:ext uri="{FF2B5EF4-FFF2-40B4-BE49-F238E27FC236}">
                      <a16:creationId xmlns:a16="http://schemas.microsoft.com/office/drawing/2014/main" id="{D0B972F5-CC01-C24A-0533-5938E8D157B5}"/>
                    </a:ext>
                  </a:extLst>
                </p:cNvPr>
                <p:cNvSpPr/>
                <p:nvPr/>
              </p:nvSpPr>
              <p:spPr>
                <a:xfrm>
                  <a:off x="8230171" y="3188778"/>
                  <a:ext cx="1714" cy="952"/>
                </a:xfrm>
                <a:custGeom>
                  <a:avLst/>
                  <a:gdLst>
                    <a:gd name="connsiteX0" fmla="*/ 0 w 1714"/>
                    <a:gd name="connsiteY0" fmla="*/ 953 h 952"/>
                    <a:gd name="connsiteX1" fmla="*/ 1714 w 1714"/>
                    <a:gd name="connsiteY1" fmla="*/ 0 h 952"/>
                    <a:gd name="connsiteX2" fmla="*/ 1714 w 1714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" h="952">
                      <a:moveTo>
                        <a:pt x="0" y="953"/>
                      </a:moveTo>
                      <a:lnTo>
                        <a:pt x="1714" y="0"/>
                      </a:lnTo>
                      <a:lnTo>
                        <a:pt x="1714" y="0"/>
                      </a:lnTo>
                      <a:close/>
                    </a:path>
                  </a:pathLst>
                </a:custGeom>
                <a:solidFill>
                  <a:srgbClr val="4146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4" name="任意多边形 29">
                  <a:extLst>
                    <a:ext uri="{FF2B5EF4-FFF2-40B4-BE49-F238E27FC236}">
                      <a16:creationId xmlns:a16="http://schemas.microsoft.com/office/drawing/2014/main" id="{2046E620-9901-BFD3-D36B-EB2F7A2466BE}"/>
                    </a:ext>
                  </a:extLst>
                </p:cNvPr>
                <p:cNvSpPr/>
                <p:nvPr/>
              </p:nvSpPr>
              <p:spPr>
                <a:xfrm>
                  <a:off x="7736871" y="3002529"/>
                  <a:ext cx="717518" cy="367939"/>
                </a:xfrm>
                <a:custGeom>
                  <a:avLst/>
                  <a:gdLst>
                    <a:gd name="connsiteX0" fmla="*/ 715518 w 717518"/>
                    <a:gd name="connsiteY0" fmla="*/ 68521 h 367939"/>
                    <a:gd name="connsiteX1" fmla="*/ 685514 w 717518"/>
                    <a:gd name="connsiteY1" fmla="*/ 69378 h 367939"/>
                    <a:gd name="connsiteX2" fmla="*/ 571881 w 717518"/>
                    <a:gd name="connsiteY2" fmla="*/ 3846 h 367939"/>
                    <a:gd name="connsiteX3" fmla="*/ 539496 w 717518"/>
                    <a:gd name="connsiteY3" fmla="*/ 3941 h 367939"/>
                    <a:gd name="connsiteX4" fmla="*/ 515303 w 717518"/>
                    <a:gd name="connsiteY4" fmla="*/ 17943 h 367939"/>
                    <a:gd name="connsiteX5" fmla="*/ 510064 w 717518"/>
                    <a:gd name="connsiteY5" fmla="*/ 32135 h 367939"/>
                    <a:gd name="connsiteX6" fmla="*/ 443008 w 717518"/>
                    <a:gd name="connsiteY6" fmla="*/ 180249 h 367939"/>
                    <a:gd name="connsiteX7" fmla="*/ 392335 w 717518"/>
                    <a:gd name="connsiteY7" fmla="*/ 209491 h 367939"/>
                    <a:gd name="connsiteX8" fmla="*/ 55436 w 717518"/>
                    <a:gd name="connsiteY8" fmla="*/ 235494 h 367939"/>
                    <a:gd name="connsiteX9" fmla="*/ 30956 w 717518"/>
                    <a:gd name="connsiteY9" fmla="*/ 238542 h 367939"/>
                    <a:gd name="connsiteX10" fmla="*/ 11144 w 717518"/>
                    <a:gd name="connsiteY10" fmla="*/ 249972 h 367939"/>
                    <a:gd name="connsiteX11" fmla="*/ 10668 w 717518"/>
                    <a:gd name="connsiteY11" fmla="*/ 250258 h 367939"/>
                    <a:gd name="connsiteX12" fmla="*/ 6763 w 717518"/>
                    <a:gd name="connsiteY12" fmla="*/ 252544 h 367939"/>
                    <a:gd name="connsiteX13" fmla="*/ 6668 w 717518"/>
                    <a:gd name="connsiteY13" fmla="*/ 271213 h 367939"/>
                    <a:gd name="connsiteX14" fmla="*/ 142304 w 717518"/>
                    <a:gd name="connsiteY14" fmla="*/ 349508 h 367939"/>
                    <a:gd name="connsiteX15" fmla="*/ 298228 w 717518"/>
                    <a:gd name="connsiteY15" fmla="*/ 349222 h 367939"/>
                    <a:gd name="connsiteX16" fmla="*/ 403765 w 717518"/>
                    <a:gd name="connsiteY16" fmla="*/ 288358 h 367939"/>
                    <a:gd name="connsiteX17" fmla="*/ 436055 w 717518"/>
                    <a:gd name="connsiteY17" fmla="*/ 269689 h 367939"/>
                    <a:gd name="connsiteX18" fmla="*/ 477393 w 717518"/>
                    <a:gd name="connsiteY18" fmla="*/ 210538 h 367939"/>
                    <a:gd name="connsiteX19" fmla="*/ 477584 w 717518"/>
                    <a:gd name="connsiteY19" fmla="*/ 209395 h 367939"/>
                    <a:gd name="connsiteX20" fmla="*/ 492824 w 717518"/>
                    <a:gd name="connsiteY20" fmla="*/ 187678 h 367939"/>
                    <a:gd name="connsiteX21" fmla="*/ 494252 w 717518"/>
                    <a:gd name="connsiteY21" fmla="*/ 186821 h 367939"/>
                    <a:gd name="connsiteX22" fmla="*/ 495014 w 717518"/>
                    <a:gd name="connsiteY22" fmla="*/ 186345 h 367939"/>
                    <a:gd name="connsiteX23" fmla="*/ 509588 w 717518"/>
                    <a:gd name="connsiteY23" fmla="*/ 192727 h 367939"/>
                    <a:gd name="connsiteX24" fmla="*/ 543211 w 717518"/>
                    <a:gd name="connsiteY24" fmla="*/ 207681 h 367939"/>
                    <a:gd name="connsiteX25" fmla="*/ 543211 w 717518"/>
                    <a:gd name="connsiteY25" fmla="*/ 207681 h 367939"/>
                    <a:gd name="connsiteX26" fmla="*/ 543306 w 717518"/>
                    <a:gd name="connsiteY26" fmla="*/ 207586 h 367939"/>
                    <a:gd name="connsiteX27" fmla="*/ 543306 w 717518"/>
                    <a:gd name="connsiteY27" fmla="*/ 207586 h 367939"/>
                    <a:gd name="connsiteX28" fmla="*/ 585121 w 717518"/>
                    <a:gd name="connsiteY28" fmla="*/ 183392 h 367939"/>
                    <a:gd name="connsiteX29" fmla="*/ 585121 w 717518"/>
                    <a:gd name="connsiteY29" fmla="*/ 183392 h 367939"/>
                    <a:gd name="connsiteX30" fmla="*/ 685038 w 717518"/>
                    <a:gd name="connsiteY30" fmla="*/ 125766 h 367939"/>
                    <a:gd name="connsiteX31" fmla="*/ 717423 w 717518"/>
                    <a:gd name="connsiteY31" fmla="*/ 82427 h 367939"/>
                    <a:gd name="connsiteX32" fmla="*/ 717518 w 717518"/>
                    <a:gd name="connsiteY32" fmla="*/ 80522 h 367939"/>
                    <a:gd name="connsiteX33" fmla="*/ 715518 w 717518"/>
                    <a:gd name="connsiteY33" fmla="*/ 68521 h 367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717518" h="367939">
                      <a:moveTo>
                        <a:pt x="715518" y="68521"/>
                      </a:moveTo>
                      <a:cubicBezTo>
                        <a:pt x="711613" y="56424"/>
                        <a:pt x="701612" y="78617"/>
                        <a:pt x="685514" y="69378"/>
                      </a:cubicBezTo>
                      <a:lnTo>
                        <a:pt x="571881" y="3846"/>
                      </a:lnTo>
                      <a:cubicBezTo>
                        <a:pt x="562928" y="-1298"/>
                        <a:pt x="548450" y="-1298"/>
                        <a:pt x="539496" y="3941"/>
                      </a:cubicBezTo>
                      <a:lnTo>
                        <a:pt x="515303" y="17943"/>
                      </a:lnTo>
                      <a:cubicBezTo>
                        <a:pt x="508826" y="21658"/>
                        <a:pt x="506826" y="27182"/>
                        <a:pt x="510064" y="32135"/>
                      </a:cubicBezTo>
                      <a:cubicBezTo>
                        <a:pt x="550355" y="92905"/>
                        <a:pt x="527971" y="131195"/>
                        <a:pt x="443008" y="180249"/>
                      </a:cubicBezTo>
                      <a:lnTo>
                        <a:pt x="392335" y="209491"/>
                      </a:lnTo>
                      <a:cubicBezTo>
                        <a:pt x="307372" y="258544"/>
                        <a:pt x="160687" y="258735"/>
                        <a:pt x="55436" y="235494"/>
                      </a:cubicBezTo>
                      <a:cubicBezTo>
                        <a:pt x="46959" y="233589"/>
                        <a:pt x="37338" y="234827"/>
                        <a:pt x="30956" y="238542"/>
                      </a:cubicBezTo>
                      <a:lnTo>
                        <a:pt x="11144" y="249972"/>
                      </a:lnTo>
                      <a:lnTo>
                        <a:pt x="10668" y="250258"/>
                      </a:lnTo>
                      <a:lnTo>
                        <a:pt x="6763" y="252544"/>
                      </a:lnTo>
                      <a:cubicBezTo>
                        <a:pt x="-2191" y="257687"/>
                        <a:pt x="-2286" y="266069"/>
                        <a:pt x="6668" y="271213"/>
                      </a:cubicBezTo>
                      <a:lnTo>
                        <a:pt x="142304" y="349508"/>
                      </a:lnTo>
                      <a:cubicBezTo>
                        <a:pt x="185071" y="374178"/>
                        <a:pt x="255175" y="374083"/>
                        <a:pt x="298228" y="349222"/>
                      </a:cubicBezTo>
                      <a:lnTo>
                        <a:pt x="403765" y="288358"/>
                      </a:lnTo>
                      <a:lnTo>
                        <a:pt x="436055" y="269689"/>
                      </a:lnTo>
                      <a:cubicBezTo>
                        <a:pt x="457867" y="257116"/>
                        <a:pt x="473012" y="235399"/>
                        <a:pt x="477393" y="210538"/>
                      </a:cubicBezTo>
                      <a:lnTo>
                        <a:pt x="477584" y="209395"/>
                      </a:lnTo>
                      <a:cubicBezTo>
                        <a:pt x="479203" y="200251"/>
                        <a:pt x="484727" y="192346"/>
                        <a:pt x="492824" y="187678"/>
                      </a:cubicBezTo>
                      <a:lnTo>
                        <a:pt x="494252" y="186821"/>
                      </a:lnTo>
                      <a:lnTo>
                        <a:pt x="495014" y="186345"/>
                      </a:lnTo>
                      <a:cubicBezTo>
                        <a:pt x="500825" y="183011"/>
                        <a:pt x="508159" y="186250"/>
                        <a:pt x="509588" y="192727"/>
                      </a:cubicBezTo>
                      <a:cubicBezTo>
                        <a:pt x="512921" y="207776"/>
                        <a:pt x="529781" y="215206"/>
                        <a:pt x="543211" y="207681"/>
                      </a:cubicBezTo>
                      <a:lnTo>
                        <a:pt x="543211" y="207681"/>
                      </a:lnTo>
                      <a:lnTo>
                        <a:pt x="543306" y="207586"/>
                      </a:lnTo>
                      <a:cubicBezTo>
                        <a:pt x="543306" y="207586"/>
                        <a:pt x="543306" y="207586"/>
                        <a:pt x="543306" y="207586"/>
                      </a:cubicBezTo>
                      <a:lnTo>
                        <a:pt x="585121" y="183392"/>
                      </a:lnTo>
                      <a:lnTo>
                        <a:pt x="585121" y="183392"/>
                      </a:lnTo>
                      <a:lnTo>
                        <a:pt x="685038" y="125766"/>
                      </a:lnTo>
                      <a:cubicBezTo>
                        <a:pt x="705803" y="113764"/>
                        <a:pt x="716566" y="98143"/>
                        <a:pt x="717423" y="82427"/>
                      </a:cubicBezTo>
                      <a:cubicBezTo>
                        <a:pt x="717423" y="81760"/>
                        <a:pt x="717518" y="81189"/>
                        <a:pt x="717518" y="80522"/>
                      </a:cubicBezTo>
                      <a:cubicBezTo>
                        <a:pt x="717518" y="76426"/>
                        <a:pt x="716852" y="72426"/>
                        <a:pt x="715518" y="68521"/>
                      </a:cubicBezTo>
                      <a:close/>
                    </a:path>
                  </a:pathLst>
                </a:custGeom>
                <a:solidFill>
                  <a:srgbClr val="A0A6C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5" name="任意多边形 30">
                  <a:extLst>
                    <a:ext uri="{FF2B5EF4-FFF2-40B4-BE49-F238E27FC236}">
                      <a16:creationId xmlns:a16="http://schemas.microsoft.com/office/drawing/2014/main" id="{C73FD595-A2D7-663D-AE9B-33D25BA38499}"/>
                    </a:ext>
                  </a:extLst>
                </p:cNvPr>
                <p:cNvSpPr/>
                <p:nvPr/>
              </p:nvSpPr>
              <p:spPr>
                <a:xfrm>
                  <a:off x="7737157" y="2891313"/>
                  <a:ext cx="717232" cy="455057"/>
                </a:xfrm>
                <a:custGeom>
                  <a:avLst/>
                  <a:gdLst>
                    <a:gd name="connsiteX0" fmla="*/ 525304 w 717232"/>
                    <a:gd name="connsiteY0" fmla="*/ 41815 h 455057"/>
                    <a:gd name="connsiteX1" fmla="*/ 519017 w 717232"/>
                    <a:gd name="connsiteY1" fmla="*/ 43910 h 455057"/>
                    <a:gd name="connsiteX2" fmla="*/ 517398 w 717232"/>
                    <a:gd name="connsiteY2" fmla="*/ 44767 h 455057"/>
                    <a:gd name="connsiteX3" fmla="*/ 493205 w 717232"/>
                    <a:gd name="connsiteY3" fmla="*/ 58769 h 455057"/>
                    <a:gd name="connsiteX4" fmla="*/ 487966 w 717232"/>
                    <a:gd name="connsiteY4" fmla="*/ 72866 h 455057"/>
                    <a:gd name="connsiteX5" fmla="*/ 489109 w 717232"/>
                    <a:gd name="connsiteY5" fmla="*/ 74676 h 455057"/>
                    <a:gd name="connsiteX6" fmla="*/ 445770 w 717232"/>
                    <a:gd name="connsiteY6" fmla="*/ 114014 h 455057"/>
                    <a:gd name="connsiteX7" fmla="*/ 224219 w 717232"/>
                    <a:gd name="connsiteY7" fmla="*/ 177070 h 455057"/>
                    <a:gd name="connsiteX8" fmla="*/ 0 w 717232"/>
                    <a:gd name="connsiteY8" fmla="*/ 151924 h 455057"/>
                    <a:gd name="connsiteX9" fmla="*/ 0 w 717232"/>
                    <a:gd name="connsiteY9" fmla="*/ 348234 h 455057"/>
                    <a:gd name="connsiteX10" fmla="*/ 0 w 717232"/>
                    <a:gd name="connsiteY10" fmla="*/ 349758 h 455057"/>
                    <a:gd name="connsiteX11" fmla="*/ 0 w 717232"/>
                    <a:gd name="connsiteY11" fmla="*/ 355092 h 455057"/>
                    <a:gd name="connsiteX12" fmla="*/ 10668 w 717232"/>
                    <a:gd name="connsiteY12" fmla="*/ 361188 h 455057"/>
                    <a:gd name="connsiteX13" fmla="*/ 138589 w 717232"/>
                    <a:gd name="connsiteY13" fmla="*/ 434530 h 455057"/>
                    <a:gd name="connsiteX14" fmla="*/ 138589 w 717232"/>
                    <a:gd name="connsiteY14" fmla="*/ 434530 h 455057"/>
                    <a:gd name="connsiteX15" fmla="*/ 142208 w 717232"/>
                    <a:gd name="connsiteY15" fmla="*/ 436626 h 455057"/>
                    <a:gd name="connsiteX16" fmla="*/ 298133 w 717232"/>
                    <a:gd name="connsiteY16" fmla="*/ 436340 h 455057"/>
                    <a:gd name="connsiteX17" fmla="*/ 434054 w 717232"/>
                    <a:gd name="connsiteY17" fmla="*/ 357854 h 455057"/>
                    <a:gd name="connsiteX18" fmla="*/ 462058 w 717232"/>
                    <a:gd name="connsiteY18" fmla="*/ 317849 h 455057"/>
                    <a:gd name="connsiteX19" fmla="*/ 487966 w 717232"/>
                    <a:gd name="connsiteY19" fmla="*/ 280797 h 455057"/>
                    <a:gd name="connsiteX20" fmla="*/ 493109 w 717232"/>
                    <a:gd name="connsiteY20" fmla="*/ 277844 h 455057"/>
                    <a:gd name="connsiteX21" fmla="*/ 525875 w 717232"/>
                    <a:gd name="connsiteY21" fmla="*/ 292322 h 455057"/>
                    <a:gd name="connsiteX22" fmla="*/ 538163 w 717232"/>
                    <a:gd name="connsiteY22" fmla="*/ 297751 h 455057"/>
                    <a:gd name="connsiteX23" fmla="*/ 579501 w 717232"/>
                    <a:gd name="connsiteY23" fmla="*/ 273844 h 455057"/>
                    <a:gd name="connsiteX24" fmla="*/ 579501 w 717232"/>
                    <a:gd name="connsiteY24" fmla="*/ 273844 h 455057"/>
                    <a:gd name="connsiteX25" fmla="*/ 684848 w 717232"/>
                    <a:gd name="connsiteY25" fmla="*/ 212979 h 455057"/>
                    <a:gd name="connsiteX26" fmla="*/ 700564 w 717232"/>
                    <a:gd name="connsiteY26" fmla="*/ 201549 h 455057"/>
                    <a:gd name="connsiteX27" fmla="*/ 715328 w 717232"/>
                    <a:gd name="connsiteY27" fmla="*/ 179642 h 455057"/>
                    <a:gd name="connsiteX28" fmla="*/ 717233 w 717232"/>
                    <a:gd name="connsiteY28" fmla="*/ 167735 h 455057"/>
                    <a:gd name="connsiteX29" fmla="*/ 717233 w 717232"/>
                    <a:gd name="connsiteY29" fmla="*/ 0 h 455057"/>
                    <a:gd name="connsiteX30" fmla="*/ 525304 w 717232"/>
                    <a:gd name="connsiteY30" fmla="*/ 41815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17232" h="455057">
                      <a:moveTo>
                        <a:pt x="525304" y="41815"/>
                      </a:moveTo>
                      <a:cubicBezTo>
                        <a:pt x="523018" y="42291"/>
                        <a:pt x="520922" y="43053"/>
                        <a:pt x="519017" y="43910"/>
                      </a:cubicBezTo>
                      <a:cubicBezTo>
                        <a:pt x="518446" y="44196"/>
                        <a:pt x="517875" y="44482"/>
                        <a:pt x="517398" y="44767"/>
                      </a:cubicBezTo>
                      <a:lnTo>
                        <a:pt x="493205" y="58769"/>
                      </a:lnTo>
                      <a:cubicBezTo>
                        <a:pt x="486728" y="62484"/>
                        <a:pt x="484727" y="68008"/>
                        <a:pt x="487966" y="72866"/>
                      </a:cubicBezTo>
                      <a:cubicBezTo>
                        <a:pt x="488347" y="73438"/>
                        <a:pt x="488728" y="74104"/>
                        <a:pt x="489109" y="74676"/>
                      </a:cubicBezTo>
                      <a:lnTo>
                        <a:pt x="445770" y="114014"/>
                      </a:lnTo>
                      <a:lnTo>
                        <a:pt x="224219" y="177070"/>
                      </a:lnTo>
                      <a:lnTo>
                        <a:pt x="0" y="151924"/>
                      </a:lnTo>
                      <a:lnTo>
                        <a:pt x="0" y="348234"/>
                      </a:lnTo>
                      <a:lnTo>
                        <a:pt x="0" y="349758"/>
                      </a:lnTo>
                      <a:lnTo>
                        <a:pt x="0" y="355092"/>
                      </a:lnTo>
                      <a:lnTo>
                        <a:pt x="10668" y="361188"/>
                      </a:lnTo>
                      <a:lnTo>
                        <a:pt x="138589" y="434530"/>
                      </a:lnTo>
                      <a:lnTo>
                        <a:pt x="138589" y="434530"/>
                      </a:lnTo>
                      <a:lnTo>
                        <a:pt x="142208" y="436626"/>
                      </a:lnTo>
                      <a:cubicBezTo>
                        <a:pt x="184976" y="461296"/>
                        <a:pt x="255079" y="461200"/>
                        <a:pt x="298133" y="436340"/>
                      </a:cubicBezTo>
                      <a:lnTo>
                        <a:pt x="434054" y="357854"/>
                      </a:lnTo>
                      <a:cubicBezTo>
                        <a:pt x="448818" y="349282"/>
                        <a:pt x="459105" y="334613"/>
                        <a:pt x="462058" y="317849"/>
                      </a:cubicBezTo>
                      <a:cubicBezTo>
                        <a:pt x="464820" y="302228"/>
                        <a:pt x="474250" y="288703"/>
                        <a:pt x="487966" y="280797"/>
                      </a:cubicBezTo>
                      <a:lnTo>
                        <a:pt x="493109" y="277844"/>
                      </a:lnTo>
                      <a:cubicBezTo>
                        <a:pt x="506159" y="270319"/>
                        <a:pt x="522732" y="277654"/>
                        <a:pt x="525875" y="292322"/>
                      </a:cubicBezTo>
                      <a:cubicBezTo>
                        <a:pt x="527114" y="297847"/>
                        <a:pt x="533305" y="300609"/>
                        <a:pt x="538163" y="297751"/>
                      </a:cubicBezTo>
                      <a:lnTo>
                        <a:pt x="579501" y="273844"/>
                      </a:lnTo>
                      <a:lnTo>
                        <a:pt x="579501" y="273844"/>
                      </a:lnTo>
                      <a:lnTo>
                        <a:pt x="684848" y="212979"/>
                      </a:lnTo>
                      <a:cubicBezTo>
                        <a:pt x="690944" y="209455"/>
                        <a:pt x="696183" y="205645"/>
                        <a:pt x="700564" y="201549"/>
                      </a:cubicBezTo>
                      <a:cubicBezTo>
                        <a:pt x="707898" y="194691"/>
                        <a:pt x="712756" y="187262"/>
                        <a:pt x="715328" y="179642"/>
                      </a:cubicBezTo>
                      <a:cubicBezTo>
                        <a:pt x="716566" y="175641"/>
                        <a:pt x="717233" y="171736"/>
                        <a:pt x="717233" y="167735"/>
                      </a:cubicBezTo>
                      <a:lnTo>
                        <a:pt x="717233" y="0"/>
                      </a:lnTo>
                      <a:lnTo>
                        <a:pt x="525304" y="41815"/>
                      </a:lnTo>
                      <a:close/>
                    </a:path>
                  </a:pathLst>
                </a:custGeom>
                <a:solidFill>
                  <a:srgbClr val="4146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55" name="任意多边形 10">
                <a:extLst>
                  <a:ext uri="{FF2B5EF4-FFF2-40B4-BE49-F238E27FC236}">
                    <a16:creationId xmlns:a16="http://schemas.microsoft.com/office/drawing/2014/main" id="{2D18D906-69DA-6B1A-0E2E-82AC33A74669}"/>
                  </a:ext>
                </a:extLst>
              </p:cNvPr>
              <p:cNvSpPr/>
              <p:nvPr/>
            </p:nvSpPr>
            <p:spPr>
              <a:xfrm>
                <a:off x="7736966" y="3040570"/>
                <a:ext cx="52958" cy="232981"/>
              </a:xfrm>
              <a:custGeom>
                <a:avLst/>
                <a:gdLst>
                  <a:gd name="connsiteX0" fmla="*/ 0 w 52958"/>
                  <a:gd name="connsiteY0" fmla="*/ 223647 h 232981"/>
                  <a:gd name="connsiteX1" fmla="*/ 0 w 52958"/>
                  <a:gd name="connsiteY1" fmla="*/ 0 h 232981"/>
                  <a:gd name="connsiteX2" fmla="*/ 52959 w 52958"/>
                  <a:gd name="connsiteY2" fmla="*/ 13525 h 232981"/>
                  <a:gd name="connsiteX3" fmla="*/ 37529 w 52958"/>
                  <a:gd name="connsiteY3" fmla="*/ 232981 h 23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958" h="232981">
                    <a:moveTo>
                      <a:pt x="0" y="223647"/>
                    </a:moveTo>
                    <a:lnTo>
                      <a:pt x="0" y="0"/>
                    </a:lnTo>
                    <a:lnTo>
                      <a:pt x="52959" y="13525"/>
                    </a:lnTo>
                    <a:lnTo>
                      <a:pt x="37529" y="232981"/>
                    </a:lnTo>
                    <a:close/>
                  </a:path>
                </a:pathLst>
              </a:custGeom>
              <a:solidFill>
                <a:srgbClr val="A0A6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6" name="任意多边形 11">
                <a:extLst>
                  <a:ext uri="{FF2B5EF4-FFF2-40B4-BE49-F238E27FC236}">
                    <a16:creationId xmlns:a16="http://schemas.microsoft.com/office/drawing/2014/main" id="{C1480CC0-A8AA-8D28-7FA5-F523A1B8DDFB}"/>
                  </a:ext>
                </a:extLst>
              </p:cNvPr>
              <p:cNvSpPr/>
              <p:nvPr/>
            </p:nvSpPr>
            <p:spPr>
              <a:xfrm>
                <a:off x="7765732" y="3079717"/>
                <a:ext cx="58388" cy="220408"/>
              </a:xfrm>
              <a:custGeom>
                <a:avLst/>
                <a:gdLst>
                  <a:gd name="connsiteX0" fmla="*/ 0 w 58388"/>
                  <a:gd name="connsiteY0" fmla="*/ 0 h 220408"/>
                  <a:gd name="connsiteX1" fmla="*/ 0 w 58388"/>
                  <a:gd name="connsiteY1" fmla="*/ 186690 h 220408"/>
                  <a:gd name="connsiteX2" fmla="*/ 58388 w 58388"/>
                  <a:gd name="connsiteY2" fmla="*/ 220409 h 220408"/>
                  <a:gd name="connsiteX3" fmla="*/ 58388 w 58388"/>
                  <a:gd name="connsiteY3" fmla="*/ 33718 h 220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388" h="220408">
                    <a:moveTo>
                      <a:pt x="0" y="0"/>
                    </a:moveTo>
                    <a:lnTo>
                      <a:pt x="0" y="186690"/>
                    </a:lnTo>
                    <a:lnTo>
                      <a:pt x="58388" y="220409"/>
                    </a:lnTo>
                    <a:lnTo>
                      <a:pt x="58388" y="33718"/>
                    </a:lnTo>
                    <a:close/>
                  </a:path>
                </a:pathLst>
              </a:custGeom>
              <a:solidFill>
                <a:srgbClr val="A0A6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7" name="任意多边形 12">
                <a:extLst>
                  <a:ext uri="{FF2B5EF4-FFF2-40B4-BE49-F238E27FC236}">
                    <a16:creationId xmlns:a16="http://schemas.microsoft.com/office/drawing/2014/main" id="{0F58BF9E-2484-4395-FAF8-D09A6CBBC251}"/>
                  </a:ext>
                </a:extLst>
              </p:cNvPr>
              <p:cNvSpPr/>
              <p:nvPr/>
            </p:nvSpPr>
            <p:spPr>
              <a:xfrm>
                <a:off x="7743158" y="3221163"/>
                <a:ext cx="62579" cy="35814"/>
              </a:xfrm>
              <a:custGeom>
                <a:avLst/>
                <a:gdLst>
                  <a:gd name="connsiteX0" fmla="*/ 62579 w 62579"/>
                  <a:gd name="connsiteY0" fmla="*/ 35814 h 35814"/>
                  <a:gd name="connsiteX1" fmla="*/ 51721 w 62579"/>
                  <a:gd name="connsiteY1" fmla="*/ 32385 h 35814"/>
                  <a:gd name="connsiteX2" fmla="*/ 0 w 62579"/>
                  <a:gd name="connsiteY2" fmla="*/ 2477 h 35814"/>
                  <a:gd name="connsiteX3" fmla="*/ 476 w 62579"/>
                  <a:gd name="connsiteY3" fmla="*/ 0 h 3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579" h="35814">
                    <a:moveTo>
                      <a:pt x="62579" y="35814"/>
                    </a:moveTo>
                    <a:lnTo>
                      <a:pt x="51721" y="32385"/>
                    </a:lnTo>
                    <a:lnTo>
                      <a:pt x="0" y="2477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D9DB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8" name="任意多边形 13">
                <a:extLst>
                  <a:ext uri="{FF2B5EF4-FFF2-40B4-BE49-F238E27FC236}">
                    <a16:creationId xmlns:a16="http://schemas.microsoft.com/office/drawing/2014/main" id="{8307277E-47D1-BE1E-F717-28AE0CAC4521}"/>
                  </a:ext>
                </a:extLst>
              </p:cNvPr>
              <p:cNvSpPr/>
              <p:nvPr/>
            </p:nvSpPr>
            <p:spPr>
              <a:xfrm>
                <a:off x="7737061" y="2824447"/>
                <a:ext cx="717304" cy="353234"/>
              </a:xfrm>
              <a:custGeom>
                <a:avLst/>
                <a:gdLst>
                  <a:gd name="connsiteX0" fmla="*/ 685419 w 717304"/>
                  <a:gd name="connsiteY0" fmla="*/ 21241 h 353234"/>
                  <a:gd name="connsiteX1" fmla="*/ 648653 w 717304"/>
                  <a:gd name="connsiteY1" fmla="*/ 0 h 353234"/>
                  <a:gd name="connsiteX2" fmla="*/ 586645 w 717304"/>
                  <a:gd name="connsiteY2" fmla="*/ 56293 h 353234"/>
                  <a:gd name="connsiteX3" fmla="*/ 480536 w 717304"/>
                  <a:gd name="connsiteY3" fmla="*/ 145828 h 353234"/>
                  <a:gd name="connsiteX4" fmla="*/ 478536 w 717304"/>
                  <a:gd name="connsiteY4" fmla="*/ 146590 h 353234"/>
                  <a:gd name="connsiteX5" fmla="*/ 450628 w 717304"/>
                  <a:gd name="connsiteY5" fmla="*/ 166783 h 353234"/>
                  <a:gd name="connsiteX6" fmla="*/ 399955 w 717304"/>
                  <a:gd name="connsiteY6" fmla="*/ 196025 h 353234"/>
                  <a:gd name="connsiteX7" fmla="*/ 55436 w 717304"/>
                  <a:gd name="connsiteY7" fmla="*/ 220790 h 353234"/>
                  <a:gd name="connsiteX8" fmla="*/ 30957 w 717304"/>
                  <a:gd name="connsiteY8" fmla="*/ 223838 h 353234"/>
                  <a:gd name="connsiteX9" fmla="*/ 6763 w 717304"/>
                  <a:gd name="connsiteY9" fmla="*/ 237839 h 353234"/>
                  <a:gd name="connsiteX10" fmla="*/ 6668 w 717304"/>
                  <a:gd name="connsiteY10" fmla="*/ 256508 h 353234"/>
                  <a:gd name="connsiteX11" fmla="*/ 142304 w 717304"/>
                  <a:gd name="connsiteY11" fmla="*/ 334804 h 353234"/>
                  <a:gd name="connsiteX12" fmla="*/ 298228 w 717304"/>
                  <a:gd name="connsiteY12" fmla="*/ 334518 h 353234"/>
                  <a:gd name="connsiteX13" fmla="*/ 685038 w 717304"/>
                  <a:gd name="connsiteY13" fmla="*/ 111157 h 353234"/>
                  <a:gd name="connsiteX14" fmla="*/ 685419 w 717304"/>
                  <a:gd name="connsiteY14" fmla="*/ 21241 h 353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17304" h="353234">
                    <a:moveTo>
                      <a:pt x="685419" y="21241"/>
                    </a:moveTo>
                    <a:lnTo>
                      <a:pt x="648653" y="0"/>
                    </a:lnTo>
                    <a:cubicBezTo>
                      <a:pt x="627507" y="18288"/>
                      <a:pt x="606362" y="36576"/>
                      <a:pt x="586645" y="56293"/>
                    </a:cubicBezTo>
                    <a:cubicBezTo>
                      <a:pt x="553403" y="89630"/>
                      <a:pt x="523685" y="124873"/>
                      <a:pt x="480536" y="145828"/>
                    </a:cubicBezTo>
                    <a:cubicBezTo>
                      <a:pt x="479870" y="146113"/>
                      <a:pt x="479203" y="146304"/>
                      <a:pt x="478536" y="146590"/>
                    </a:cubicBezTo>
                    <a:cubicBezTo>
                      <a:pt x="470631" y="153829"/>
                      <a:pt x="461391" y="160592"/>
                      <a:pt x="450628" y="166783"/>
                    </a:cubicBezTo>
                    <a:lnTo>
                      <a:pt x="399955" y="196025"/>
                    </a:lnTo>
                    <a:cubicBezTo>
                      <a:pt x="314992" y="245078"/>
                      <a:pt x="160687" y="244030"/>
                      <a:pt x="55436" y="220790"/>
                    </a:cubicBezTo>
                    <a:cubicBezTo>
                      <a:pt x="46959" y="218884"/>
                      <a:pt x="37338" y="220123"/>
                      <a:pt x="30957" y="223838"/>
                    </a:cubicBezTo>
                    <a:lnTo>
                      <a:pt x="6763" y="237839"/>
                    </a:lnTo>
                    <a:cubicBezTo>
                      <a:pt x="-2191" y="242983"/>
                      <a:pt x="-2286" y="251365"/>
                      <a:pt x="6668" y="256508"/>
                    </a:cubicBezTo>
                    <a:lnTo>
                      <a:pt x="142304" y="334804"/>
                    </a:lnTo>
                    <a:cubicBezTo>
                      <a:pt x="185071" y="359474"/>
                      <a:pt x="255175" y="359378"/>
                      <a:pt x="298228" y="334518"/>
                    </a:cubicBezTo>
                    <a:lnTo>
                      <a:pt x="685038" y="111157"/>
                    </a:lnTo>
                    <a:cubicBezTo>
                      <a:pt x="727901" y="86392"/>
                      <a:pt x="728091" y="45911"/>
                      <a:pt x="685419" y="21241"/>
                    </a:cubicBezTo>
                    <a:close/>
                  </a:path>
                </a:pathLst>
              </a:custGeom>
              <a:solidFill>
                <a:srgbClr val="A0A6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9" name="任意多边形 14">
                <a:extLst>
                  <a:ext uri="{FF2B5EF4-FFF2-40B4-BE49-F238E27FC236}">
                    <a16:creationId xmlns:a16="http://schemas.microsoft.com/office/drawing/2014/main" id="{8F6B1CDB-F170-5B71-4C51-DDDFD29BAF9C}"/>
                  </a:ext>
                </a:extLst>
              </p:cNvPr>
              <p:cNvSpPr/>
              <p:nvPr/>
            </p:nvSpPr>
            <p:spPr>
              <a:xfrm>
                <a:off x="7736871" y="2735579"/>
                <a:ext cx="717423" cy="414195"/>
              </a:xfrm>
              <a:custGeom>
                <a:avLst/>
                <a:gdLst>
                  <a:gd name="connsiteX0" fmla="*/ 31052 w 717423"/>
                  <a:gd name="connsiteY0" fmla="*/ 284798 h 414195"/>
                  <a:gd name="connsiteX1" fmla="*/ 55531 w 717423"/>
                  <a:gd name="connsiteY1" fmla="*/ 281750 h 414195"/>
                  <a:gd name="connsiteX2" fmla="*/ 399479 w 717423"/>
                  <a:gd name="connsiteY2" fmla="*/ 254413 h 414195"/>
                  <a:gd name="connsiteX3" fmla="*/ 450152 w 717423"/>
                  <a:gd name="connsiteY3" fmla="*/ 225171 h 414195"/>
                  <a:gd name="connsiteX4" fmla="*/ 488061 w 717423"/>
                  <a:gd name="connsiteY4" fmla="*/ 32100 h 414195"/>
                  <a:gd name="connsiteX5" fmla="*/ 493300 w 717423"/>
                  <a:gd name="connsiteY5" fmla="*/ 17907 h 414195"/>
                  <a:gd name="connsiteX6" fmla="*/ 517493 w 717423"/>
                  <a:gd name="connsiteY6" fmla="*/ 3906 h 414195"/>
                  <a:gd name="connsiteX7" fmla="*/ 549878 w 717423"/>
                  <a:gd name="connsiteY7" fmla="*/ 3810 h 414195"/>
                  <a:gd name="connsiteX8" fmla="*/ 685514 w 717423"/>
                  <a:gd name="connsiteY8" fmla="*/ 82106 h 414195"/>
                  <a:gd name="connsiteX9" fmla="*/ 685038 w 717423"/>
                  <a:gd name="connsiteY9" fmla="*/ 172117 h 414195"/>
                  <a:gd name="connsiteX10" fmla="*/ 298228 w 717423"/>
                  <a:gd name="connsiteY10" fmla="*/ 395478 h 414195"/>
                  <a:gd name="connsiteX11" fmla="*/ 142304 w 717423"/>
                  <a:gd name="connsiteY11" fmla="*/ 395764 h 414195"/>
                  <a:gd name="connsiteX12" fmla="*/ 6668 w 717423"/>
                  <a:gd name="connsiteY12" fmla="*/ 317469 h 414195"/>
                  <a:gd name="connsiteX13" fmla="*/ 6763 w 717423"/>
                  <a:gd name="connsiteY13" fmla="*/ 298800 h 414195"/>
                  <a:gd name="connsiteX14" fmla="*/ 31052 w 717423"/>
                  <a:gd name="connsiteY14" fmla="*/ 284798 h 414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17423" h="414195">
                    <a:moveTo>
                      <a:pt x="31052" y="284798"/>
                    </a:moveTo>
                    <a:cubicBezTo>
                      <a:pt x="37529" y="281083"/>
                      <a:pt x="47435" y="278702"/>
                      <a:pt x="55531" y="281750"/>
                    </a:cubicBezTo>
                    <a:cubicBezTo>
                      <a:pt x="217361" y="344139"/>
                      <a:pt x="341662" y="286322"/>
                      <a:pt x="399479" y="254413"/>
                    </a:cubicBezTo>
                    <a:lnTo>
                      <a:pt x="450152" y="225171"/>
                    </a:lnTo>
                    <a:cubicBezTo>
                      <a:pt x="487394" y="198882"/>
                      <a:pt x="585121" y="103251"/>
                      <a:pt x="488061" y="32100"/>
                    </a:cubicBezTo>
                    <a:cubicBezTo>
                      <a:pt x="483299" y="28671"/>
                      <a:pt x="486823" y="21717"/>
                      <a:pt x="493300" y="17907"/>
                    </a:cubicBezTo>
                    <a:lnTo>
                      <a:pt x="517493" y="3906"/>
                    </a:lnTo>
                    <a:cubicBezTo>
                      <a:pt x="526447" y="-1238"/>
                      <a:pt x="540925" y="-1333"/>
                      <a:pt x="549878" y="3810"/>
                    </a:cubicBezTo>
                    <a:lnTo>
                      <a:pt x="685514" y="82106"/>
                    </a:lnTo>
                    <a:cubicBezTo>
                      <a:pt x="728282" y="106776"/>
                      <a:pt x="727996" y="147257"/>
                      <a:pt x="685038" y="172117"/>
                    </a:cubicBezTo>
                    <a:lnTo>
                      <a:pt x="298228" y="395478"/>
                    </a:lnTo>
                    <a:cubicBezTo>
                      <a:pt x="255270" y="420339"/>
                      <a:pt x="185071" y="420434"/>
                      <a:pt x="142304" y="395764"/>
                    </a:cubicBezTo>
                    <a:lnTo>
                      <a:pt x="6668" y="317469"/>
                    </a:lnTo>
                    <a:cubicBezTo>
                      <a:pt x="-2286" y="312325"/>
                      <a:pt x="-2191" y="303943"/>
                      <a:pt x="6763" y="298800"/>
                    </a:cubicBezTo>
                    <a:lnTo>
                      <a:pt x="31052" y="284798"/>
                    </a:lnTo>
                    <a:close/>
                  </a:path>
                </a:pathLst>
              </a:custGeom>
              <a:solidFill>
                <a:srgbClr val="C4C7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0" name="任意多边形 15">
                <a:extLst>
                  <a:ext uri="{FF2B5EF4-FFF2-40B4-BE49-F238E27FC236}">
                    <a16:creationId xmlns:a16="http://schemas.microsoft.com/office/drawing/2014/main" id="{29C47893-5183-B48A-5DF1-516FB0EB43ED}"/>
                  </a:ext>
                </a:extLst>
              </p:cNvPr>
              <p:cNvSpPr/>
              <p:nvPr/>
            </p:nvSpPr>
            <p:spPr>
              <a:xfrm>
                <a:off x="7741729" y="2736627"/>
                <a:ext cx="707802" cy="404621"/>
              </a:xfrm>
              <a:custGeom>
                <a:avLst/>
                <a:gdLst>
                  <a:gd name="connsiteX0" fmla="*/ 215074 w 707802"/>
                  <a:gd name="connsiteY0" fmla="*/ 404622 h 404621"/>
                  <a:gd name="connsiteX1" fmla="*/ 139922 w 707802"/>
                  <a:gd name="connsiteY1" fmla="*/ 386810 h 404621"/>
                  <a:gd name="connsiteX2" fmla="*/ 4286 w 707802"/>
                  <a:gd name="connsiteY2" fmla="*/ 308515 h 404621"/>
                  <a:gd name="connsiteX3" fmla="*/ 0 w 707802"/>
                  <a:gd name="connsiteY3" fmla="*/ 303371 h 404621"/>
                  <a:gd name="connsiteX4" fmla="*/ 4381 w 707802"/>
                  <a:gd name="connsiteY4" fmla="*/ 298133 h 404621"/>
                  <a:gd name="connsiteX5" fmla="*/ 28575 w 707802"/>
                  <a:gd name="connsiteY5" fmla="*/ 284131 h 404621"/>
                  <a:gd name="connsiteX6" fmla="*/ 42481 w 707802"/>
                  <a:gd name="connsiteY6" fmla="*/ 280321 h 404621"/>
                  <a:gd name="connsiteX7" fmla="*/ 48959 w 707802"/>
                  <a:gd name="connsiteY7" fmla="*/ 281464 h 404621"/>
                  <a:gd name="connsiteX8" fmla="*/ 194691 w 707802"/>
                  <a:gd name="connsiteY8" fmla="*/ 309563 h 404621"/>
                  <a:gd name="connsiteX9" fmla="*/ 396907 w 707802"/>
                  <a:gd name="connsiteY9" fmla="*/ 253841 h 404621"/>
                  <a:gd name="connsiteX10" fmla="*/ 447675 w 707802"/>
                  <a:gd name="connsiteY10" fmla="*/ 224504 h 404621"/>
                  <a:gd name="connsiteX11" fmla="*/ 529685 w 707802"/>
                  <a:gd name="connsiteY11" fmla="*/ 99346 h 404621"/>
                  <a:gd name="connsiteX12" fmla="*/ 486061 w 707802"/>
                  <a:gd name="connsiteY12" fmla="*/ 23432 h 404621"/>
                  <a:gd name="connsiteX13" fmla="*/ 490823 w 707802"/>
                  <a:gd name="connsiteY13" fmla="*/ 17240 h 404621"/>
                  <a:gd name="connsiteX14" fmla="*/ 515017 w 707802"/>
                  <a:gd name="connsiteY14" fmla="*/ 3238 h 404621"/>
                  <a:gd name="connsiteX15" fmla="*/ 528923 w 707802"/>
                  <a:gd name="connsiteY15" fmla="*/ 0 h 404621"/>
                  <a:gd name="connsiteX16" fmla="*/ 542639 w 707802"/>
                  <a:gd name="connsiteY16" fmla="*/ 3238 h 404621"/>
                  <a:gd name="connsiteX17" fmla="*/ 678275 w 707802"/>
                  <a:gd name="connsiteY17" fmla="*/ 81534 h 404621"/>
                  <a:gd name="connsiteX18" fmla="*/ 707803 w 707802"/>
                  <a:gd name="connsiteY18" fmla="*/ 122111 h 404621"/>
                  <a:gd name="connsiteX19" fmla="*/ 677799 w 707802"/>
                  <a:gd name="connsiteY19" fmla="*/ 163259 h 404621"/>
                  <a:gd name="connsiteX20" fmla="*/ 290989 w 707802"/>
                  <a:gd name="connsiteY20" fmla="*/ 386620 h 404621"/>
                  <a:gd name="connsiteX21" fmla="*/ 215074 w 707802"/>
                  <a:gd name="connsiteY21" fmla="*/ 404622 h 40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07802" h="404621">
                    <a:moveTo>
                      <a:pt x="215074" y="404622"/>
                    </a:moveTo>
                    <a:cubicBezTo>
                      <a:pt x="186499" y="404622"/>
                      <a:pt x="159829" y="398336"/>
                      <a:pt x="139922" y="386810"/>
                    </a:cubicBezTo>
                    <a:lnTo>
                      <a:pt x="4286" y="308515"/>
                    </a:lnTo>
                    <a:cubicBezTo>
                      <a:pt x="1524" y="306991"/>
                      <a:pt x="0" y="305086"/>
                      <a:pt x="0" y="303371"/>
                    </a:cubicBezTo>
                    <a:cubicBezTo>
                      <a:pt x="0" y="301657"/>
                      <a:pt x="1619" y="299657"/>
                      <a:pt x="4381" y="298133"/>
                    </a:cubicBezTo>
                    <a:lnTo>
                      <a:pt x="28575" y="284131"/>
                    </a:lnTo>
                    <a:cubicBezTo>
                      <a:pt x="32671" y="281750"/>
                      <a:pt x="37910" y="280321"/>
                      <a:pt x="42481" y="280321"/>
                    </a:cubicBezTo>
                    <a:cubicBezTo>
                      <a:pt x="44863" y="280321"/>
                      <a:pt x="47054" y="280702"/>
                      <a:pt x="48959" y="281464"/>
                    </a:cubicBezTo>
                    <a:cubicBezTo>
                      <a:pt x="97250" y="300133"/>
                      <a:pt x="146304" y="309563"/>
                      <a:pt x="194691" y="309563"/>
                    </a:cubicBezTo>
                    <a:cubicBezTo>
                      <a:pt x="296037" y="309563"/>
                      <a:pt x="371951" y="267653"/>
                      <a:pt x="396907" y="253841"/>
                    </a:cubicBezTo>
                    <a:lnTo>
                      <a:pt x="447675" y="224504"/>
                    </a:lnTo>
                    <a:cubicBezTo>
                      <a:pt x="476060" y="204502"/>
                      <a:pt x="529209" y="152971"/>
                      <a:pt x="529685" y="99346"/>
                    </a:cubicBezTo>
                    <a:cubicBezTo>
                      <a:pt x="529971" y="70390"/>
                      <a:pt x="515303" y="44863"/>
                      <a:pt x="486061" y="23432"/>
                    </a:cubicBezTo>
                    <a:cubicBezTo>
                      <a:pt x="485585" y="22574"/>
                      <a:pt x="486918" y="19526"/>
                      <a:pt x="490823" y="17240"/>
                    </a:cubicBezTo>
                    <a:lnTo>
                      <a:pt x="515017" y="3238"/>
                    </a:lnTo>
                    <a:cubicBezTo>
                      <a:pt x="518636" y="1143"/>
                      <a:pt x="523685" y="0"/>
                      <a:pt x="528923" y="0"/>
                    </a:cubicBezTo>
                    <a:cubicBezTo>
                      <a:pt x="534067" y="0"/>
                      <a:pt x="539115" y="1143"/>
                      <a:pt x="542639" y="3238"/>
                    </a:cubicBezTo>
                    <a:lnTo>
                      <a:pt x="678275" y="81534"/>
                    </a:lnTo>
                    <a:cubicBezTo>
                      <a:pt x="697325" y="92488"/>
                      <a:pt x="707803" y="106966"/>
                      <a:pt x="707803" y="122111"/>
                    </a:cubicBezTo>
                    <a:cubicBezTo>
                      <a:pt x="707803" y="137446"/>
                      <a:pt x="697135" y="152114"/>
                      <a:pt x="677799" y="163259"/>
                    </a:cubicBezTo>
                    <a:lnTo>
                      <a:pt x="290989" y="386620"/>
                    </a:lnTo>
                    <a:cubicBezTo>
                      <a:pt x="270891" y="398240"/>
                      <a:pt x="243840" y="404622"/>
                      <a:pt x="215074" y="404622"/>
                    </a:cubicBezTo>
                    <a:close/>
                  </a:path>
                </a:pathLst>
              </a:custGeom>
              <a:solidFill>
                <a:srgbClr val="F6F6F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1" name="任意多边形 16">
                <a:extLst>
                  <a:ext uri="{FF2B5EF4-FFF2-40B4-BE49-F238E27FC236}">
                    <a16:creationId xmlns:a16="http://schemas.microsoft.com/office/drawing/2014/main" id="{76D108D9-84E2-A12B-CCB3-4AC89CF416F7}"/>
                  </a:ext>
                </a:extLst>
              </p:cNvPr>
              <p:cNvSpPr/>
              <p:nvPr/>
            </p:nvSpPr>
            <p:spPr>
              <a:xfrm>
                <a:off x="7743158" y="3080384"/>
                <a:ext cx="62579" cy="41243"/>
              </a:xfrm>
              <a:custGeom>
                <a:avLst/>
                <a:gdLst>
                  <a:gd name="connsiteX0" fmla="*/ 62579 w 62579"/>
                  <a:gd name="connsiteY0" fmla="*/ 29813 h 41243"/>
                  <a:gd name="connsiteX1" fmla="*/ 51721 w 62579"/>
                  <a:gd name="connsiteY1" fmla="*/ 41243 h 41243"/>
                  <a:gd name="connsiteX2" fmla="*/ 0 w 62579"/>
                  <a:gd name="connsiteY2" fmla="*/ 11335 h 41243"/>
                  <a:gd name="connsiteX3" fmla="*/ 10859 w 62579"/>
                  <a:gd name="connsiteY3" fmla="*/ 0 h 4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579" h="41243">
                    <a:moveTo>
                      <a:pt x="62579" y="29813"/>
                    </a:moveTo>
                    <a:lnTo>
                      <a:pt x="51721" y="41243"/>
                    </a:lnTo>
                    <a:lnTo>
                      <a:pt x="0" y="11335"/>
                    </a:lnTo>
                    <a:lnTo>
                      <a:pt x="10859" y="0"/>
                    </a:lnTo>
                    <a:close/>
                  </a:path>
                </a:pathLst>
              </a:custGeom>
              <a:solidFill>
                <a:srgbClr val="D9DB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2" name="任意多边形 17">
                <a:extLst>
                  <a:ext uri="{FF2B5EF4-FFF2-40B4-BE49-F238E27FC236}">
                    <a16:creationId xmlns:a16="http://schemas.microsoft.com/office/drawing/2014/main" id="{A165B395-18AE-4634-5DC2-8C5765AD3B6E}"/>
                  </a:ext>
                </a:extLst>
              </p:cNvPr>
              <p:cNvSpPr/>
              <p:nvPr/>
            </p:nvSpPr>
            <p:spPr>
              <a:xfrm>
                <a:off x="7743158" y="3091719"/>
                <a:ext cx="51720" cy="183165"/>
              </a:xfrm>
              <a:custGeom>
                <a:avLst/>
                <a:gdLst>
                  <a:gd name="connsiteX0" fmla="*/ 0 w 51720"/>
                  <a:gd name="connsiteY0" fmla="*/ 0 h 183165"/>
                  <a:gd name="connsiteX1" fmla="*/ 0 w 51720"/>
                  <a:gd name="connsiteY1" fmla="*/ 153257 h 183165"/>
                  <a:gd name="connsiteX2" fmla="*/ 51721 w 51720"/>
                  <a:gd name="connsiteY2" fmla="*/ 183166 h 183165"/>
                  <a:gd name="connsiteX3" fmla="*/ 51721 w 51720"/>
                  <a:gd name="connsiteY3" fmla="*/ 29908 h 18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720" h="183165">
                    <a:moveTo>
                      <a:pt x="0" y="0"/>
                    </a:moveTo>
                    <a:lnTo>
                      <a:pt x="0" y="153257"/>
                    </a:lnTo>
                    <a:lnTo>
                      <a:pt x="51721" y="183166"/>
                    </a:lnTo>
                    <a:lnTo>
                      <a:pt x="51721" y="29908"/>
                    </a:lnTo>
                    <a:close/>
                  </a:path>
                </a:pathLst>
              </a:custGeom>
              <a:solidFill>
                <a:srgbClr val="A0A6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3" name="任意多边形 18">
                <a:extLst>
                  <a:ext uri="{FF2B5EF4-FFF2-40B4-BE49-F238E27FC236}">
                    <a16:creationId xmlns:a16="http://schemas.microsoft.com/office/drawing/2014/main" id="{641525CA-ECAD-9352-C0EB-CFA9E7536AA5}"/>
                  </a:ext>
                </a:extLst>
              </p:cNvPr>
              <p:cNvSpPr/>
              <p:nvPr/>
            </p:nvSpPr>
            <p:spPr>
              <a:xfrm>
                <a:off x="7748682" y="3101053"/>
                <a:ext cx="38004" cy="163734"/>
              </a:xfrm>
              <a:custGeom>
                <a:avLst/>
                <a:gdLst>
                  <a:gd name="connsiteX0" fmla="*/ 0 w 38004"/>
                  <a:gd name="connsiteY0" fmla="*/ 0 h 163734"/>
                  <a:gd name="connsiteX1" fmla="*/ 0 w 38004"/>
                  <a:gd name="connsiteY1" fmla="*/ 141827 h 163734"/>
                  <a:gd name="connsiteX2" fmla="*/ 38005 w 38004"/>
                  <a:gd name="connsiteY2" fmla="*/ 163735 h 163734"/>
                  <a:gd name="connsiteX3" fmla="*/ 38005 w 38004"/>
                  <a:gd name="connsiteY3" fmla="*/ 22003 h 16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04" h="163734">
                    <a:moveTo>
                      <a:pt x="0" y="0"/>
                    </a:moveTo>
                    <a:lnTo>
                      <a:pt x="0" y="141827"/>
                    </a:lnTo>
                    <a:lnTo>
                      <a:pt x="38005" y="163735"/>
                    </a:lnTo>
                    <a:lnTo>
                      <a:pt x="38005" y="22003"/>
                    </a:lnTo>
                    <a:close/>
                  </a:path>
                </a:pathLst>
              </a:custGeom>
              <a:solidFill>
                <a:srgbClr val="757E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4" name="任意多边形 19">
                <a:extLst>
                  <a:ext uri="{FF2B5EF4-FFF2-40B4-BE49-F238E27FC236}">
                    <a16:creationId xmlns:a16="http://schemas.microsoft.com/office/drawing/2014/main" id="{85171B01-147D-B871-A533-1E6BF4818B59}"/>
                  </a:ext>
                </a:extLst>
              </p:cNvPr>
              <p:cNvSpPr/>
              <p:nvPr/>
            </p:nvSpPr>
            <p:spPr>
              <a:xfrm>
                <a:off x="7755445" y="3106673"/>
                <a:ext cx="29432" cy="149256"/>
              </a:xfrm>
              <a:custGeom>
                <a:avLst/>
                <a:gdLst>
                  <a:gd name="connsiteX0" fmla="*/ 0 w 29432"/>
                  <a:gd name="connsiteY0" fmla="*/ 0 h 149256"/>
                  <a:gd name="connsiteX1" fmla="*/ 0 w 29432"/>
                  <a:gd name="connsiteY1" fmla="*/ 132302 h 149256"/>
                  <a:gd name="connsiteX2" fmla="*/ 29432 w 29432"/>
                  <a:gd name="connsiteY2" fmla="*/ 149257 h 149256"/>
                  <a:gd name="connsiteX3" fmla="*/ 29432 w 29432"/>
                  <a:gd name="connsiteY3" fmla="*/ 16954 h 149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32" h="149256">
                    <a:moveTo>
                      <a:pt x="0" y="0"/>
                    </a:moveTo>
                    <a:lnTo>
                      <a:pt x="0" y="132302"/>
                    </a:lnTo>
                    <a:lnTo>
                      <a:pt x="29432" y="149257"/>
                    </a:lnTo>
                    <a:lnTo>
                      <a:pt x="29432" y="16954"/>
                    </a:lnTo>
                    <a:close/>
                  </a:path>
                </a:pathLst>
              </a:custGeom>
              <a:solidFill>
                <a:srgbClr val="373C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5" name="任意多边形 20">
                <a:extLst>
                  <a:ext uri="{FF2B5EF4-FFF2-40B4-BE49-F238E27FC236}">
                    <a16:creationId xmlns:a16="http://schemas.microsoft.com/office/drawing/2014/main" id="{238E57AA-5A32-6F54-2669-622949B54EEB}"/>
                  </a:ext>
                </a:extLst>
              </p:cNvPr>
              <p:cNvSpPr/>
              <p:nvPr/>
            </p:nvSpPr>
            <p:spPr>
              <a:xfrm>
                <a:off x="7794878" y="3110197"/>
                <a:ext cx="10858" cy="168211"/>
              </a:xfrm>
              <a:custGeom>
                <a:avLst/>
                <a:gdLst>
                  <a:gd name="connsiteX0" fmla="*/ 0 w 10858"/>
                  <a:gd name="connsiteY0" fmla="*/ 11430 h 168211"/>
                  <a:gd name="connsiteX1" fmla="*/ 0 w 10858"/>
                  <a:gd name="connsiteY1" fmla="*/ 164687 h 168211"/>
                  <a:gd name="connsiteX2" fmla="*/ 10859 w 10858"/>
                  <a:gd name="connsiteY2" fmla="*/ 168212 h 168211"/>
                  <a:gd name="connsiteX3" fmla="*/ 10859 w 10858"/>
                  <a:gd name="connsiteY3" fmla="*/ 0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58" h="168211">
                    <a:moveTo>
                      <a:pt x="0" y="11430"/>
                    </a:moveTo>
                    <a:lnTo>
                      <a:pt x="0" y="164687"/>
                    </a:lnTo>
                    <a:lnTo>
                      <a:pt x="10859" y="168212"/>
                    </a:lnTo>
                    <a:lnTo>
                      <a:pt x="10859" y="0"/>
                    </a:lnTo>
                    <a:close/>
                  </a:path>
                </a:pathLst>
              </a:custGeom>
              <a:solidFill>
                <a:srgbClr val="C4C8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6" name="任意多边形 21">
                <a:extLst>
                  <a:ext uri="{FF2B5EF4-FFF2-40B4-BE49-F238E27FC236}">
                    <a16:creationId xmlns:a16="http://schemas.microsoft.com/office/drawing/2014/main" id="{407A11B1-7DAA-5D60-5B1D-52D244BE3D48}"/>
                  </a:ext>
                </a:extLst>
              </p:cNvPr>
              <p:cNvSpPr/>
              <p:nvPr/>
            </p:nvSpPr>
            <p:spPr>
              <a:xfrm>
                <a:off x="7552823" y="2784363"/>
                <a:ext cx="670775" cy="452421"/>
              </a:xfrm>
              <a:custGeom>
                <a:avLst/>
                <a:gdLst>
                  <a:gd name="connsiteX0" fmla="*/ 670775 w 670775"/>
                  <a:gd name="connsiteY0" fmla="*/ 31797 h 452421"/>
                  <a:gd name="connsiteX1" fmla="*/ 670775 w 670775"/>
                  <a:gd name="connsiteY1" fmla="*/ 46561 h 452421"/>
                  <a:gd name="connsiteX2" fmla="*/ 664679 w 670775"/>
                  <a:gd name="connsiteY2" fmla="*/ 43037 h 452421"/>
                  <a:gd name="connsiteX3" fmla="*/ 395122 w 670775"/>
                  <a:gd name="connsiteY3" fmla="*/ 42560 h 452421"/>
                  <a:gd name="connsiteX4" fmla="*/ 97085 w 670775"/>
                  <a:gd name="connsiteY4" fmla="*/ 214582 h 452421"/>
                  <a:gd name="connsiteX5" fmla="*/ 84131 w 670775"/>
                  <a:gd name="connsiteY5" fmla="*/ 222011 h 452421"/>
                  <a:gd name="connsiteX6" fmla="*/ 73653 w 670775"/>
                  <a:gd name="connsiteY6" fmla="*/ 228012 h 452421"/>
                  <a:gd name="connsiteX7" fmla="*/ 74510 w 670775"/>
                  <a:gd name="connsiteY7" fmla="*/ 383651 h 452421"/>
                  <a:gd name="connsiteX8" fmla="*/ 147662 w 670775"/>
                  <a:gd name="connsiteY8" fmla="*/ 425942 h 452421"/>
                  <a:gd name="connsiteX9" fmla="*/ 205955 w 670775"/>
                  <a:gd name="connsiteY9" fmla="*/ 441848 h 452421"/>
                  <a:gd name="connsiteX10" fmla="*/ 204336 w 670775"/>
                  <a:gd name="connsiteY10" fmla="*/ 452421 h 452421"/>
                  <a:gd name="connsiteX11" fmla="*/ 134708 w 670775"/>
                  <a:gd name="connsiteY11" fmla="*/ 433466 h 452421"/>
                  <a:gd name="connsiteX12" fmla="*/ 61556 w 670775"/>
                  <a:gd name="connsiteY12" fmla="*/ 391175 h 452421"/>
                  <a:gd name="connsiteX13" fmla="*/ 60604 w 670775"/>
                  <a:gd name="connsiteY13" fmla="*/ 220487 h 452421"/>
                  <a:gd name="connsiteX14" fmla="*/ 71081 w 670775"/>
                  <a:gd name="connsiteY14" fmla="*/ 214487 h 452421"/>
                  <a:gd name="connsiteX15" fmla="*/ 84035 w 670775"/>
                  <a:gd name="connsiteY15" fmla="*/ 207057 h 452421"/>
                  <a:gd name="connsiteX16" fmla="*/ 382073 w 670775"/>
                  <a:gd name="connsiteY16" fmla="*/ 35036 h 452421"/>
                  <a:gd name="connsiteX17" fmla="*/ 670775 w 670775"/>
                  <a:gd name="connsiteY17" fmla="*/ 31797 h 452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70775" h="452421">
                    <a:moveTo>
                      <a:pt x="670775" y="31797"/>
                    </a:moveTo>
                    <a:lnTo>
                      <a:pt x="670775" y="46561"/>
                    </a:lnTo>
                    <a:lnTo>
                      <a:pt x="664679" y="43037"/>
                    </a:lnTo>
                    <a:cubicBezTo>
                      <a:pt x="590099" y="-16"/>
                      <a:pt x="469226" y="-207"/>
                      <a:pt x="395122" y="42560"/>
                    </a:cubicBezTo>
                    <a:lnTo>
                      <a:pt x="97085" y="214582"/>
                    </a:lnTo>
                    <a:lnTo>
                      <a:pt x="84131" y="222011"/>
                    </a:lnTo>
                    <a:lnTo>
                      <a:pt x="73653" y="228012"/>
                    </a:lnTo>
                    <a:cubicBezTo>
                      <a:pt x="-451" y="270779"/>
                      <a:pt x="-70" y="340598"/>
                      <a:pt x="74510" y="383651"/>
                    </a:cubicBezTo>
                    <a:lnTo>
                      <a:pt x="147662" y="425942"/>
                    </a:lnTo>
                    <a:cubicBezTo>
                      <a:pt x="163283" y="434990"/>
                      <a:pt x="184048" y="440610"/>
                      <a:pt x="205955" y="441848"/>
                    </a:cubicBezTo>
                    <a:lnTo>
                      <a:pt x="204336" y="452421"/>
                    </a:lnTo>
                    <a:cubicBezTo>
                      <a:pt x="178142" y="450992"/>
                      <a:pt x="153377" y="444230"/>
                      <a:pt x="134708" y="433466"/>
                    </a:cubicBezTo>
                    <a:lnTo>
                      <a:pt x="61556" y="391175"/>
                    </a:lnTo>
                    <a:cubicBezTo>
                      <a:pt x="-20168" y="344027"/>
                      <a:pt x="-20549" y="267446"/>
                      <a:pt x="60604" y="220487"/>
                    </a:cubicBezTo>
                    <a:lnTo>
                      <a:pt x="71081" y="214487"/>
                    </a:lnTo>
                    <a:lnTo>
                      <a:pt x="84035" y="207057"/>
                    </a:lnTo>
                    <a:lnTo>
                      <a:pt x="382073" y="35036"/>
                    </a:lnTo>
                    <a:cubicBezTo>
                      <a:pt x="461035" y="-10589"/>
                      <a:pt x="588575" y="-11637"/>
                      <a:pt x="670775" y="31797"/>
                    </a:cubicBezTo>
                    <a:close/>
                  </a:path>
                </a:pathLst>
              </a:custGeom>
              <a:solidFill>
                <a:srgbClr val="41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7" name="任意多边形 22">
                <a:extLst>
                  <a:ext uri="{FF2B5EF4-FFF2-40B4-BE49-F238E27FC236}">
                    <a16:creationId xmlns:a16="http://schemas.microsoft.com/office/drawing/2014/main" id="{58A6726D-7069-20CC-1AE4-D4E384338968}"/>
                  </a:ext>
                </a:extLst>
              </p:cNvPr>
              <p:cNvSpPr/>
              <p:nvPr/>
            </p:nvSpPr>
            <p:spPr>
              <a:xfrm>
                <a:off x="7552753" y="2973037"/>
                <a:ext cx="204406" cy="263747"/>
              </a:xfrm>
              <a:custGeom>
                <a:avLst/>
                <a:gdLst>
                  <a:gd name="connsiteX0" fmla="*/ 0 w 204406"/>
                  <a:gd name="connsiteY0" fmla="*/ 0 h 263747"/>
                  <a:gd name="connsiteX1" fmla="*/ 0 w 204406"/>
                  <a:gd name="connsiteY1" fmla="*/ 121063 h 263747"/>
                  <a:gd name="connsiteX2" fmla="*/ 31432 w 204406"/>
                  <a:gd name="connsiteY2" fmla="*/ 174117 h 263747"/>
                  <a:gd name="connsiteX3" fmla="*/ 151066 w 204406"/>
                  <a:gd name="connsiteY3" fmla="*/ 247174 h 263747"/>
                  <a:gd name="connsiteX4" fmla="*/ 204406 w 204406"/>
                  <a:gd name="connsiteY4" fmla="*/ 263747 h 263747"/>
                  <a:gd name="connsiteX5" fmla="*/ 204406 w 204406"/>
                  <a:gd name="connsiteY5" fmla="*/ 146590 h 263747"/>
                  <a:gd name="connsiteX6" fmla="*/ 164021 w 204406"/>
                  <a:gd name="connsiteY6" fmla="*/ 135636 h 263747"/>
                  <a:gd name="connsiteX7" fmla="*/ 35814 w 204406"/>
                  <a:gd name="connsiteY7" fmla="*/ 63341 h 263747"/>
                  <a:gd name="connsiteX8" fmla="*/ 16288 w 204406"/>
                  <a:gd name="connsiteY8" fmla="*/ 26194 h 263747"/>
                  <a:gd name="connsiteX9" fmla="*/ 0 w 204406"/>
                  <a:gd name="connsiteY9" fmla="*/ 0 h 263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4406" h="263747">
                    <a:moveTo>
                      <a:pt x="0" y="0"/>
                    </a:moveTo>
                    <a:lnTo>
                      <a:pt x="0" y="121063"/>
                    </a:lnTo>
                    <a:cubicBezTo>
                      <a:pt x="0" y="121063"/>
                      <a:pt x="16764" y="161544"/>
                      <a:pt x="31432" y="174117"/>
                    </a:cubicBezTo>
                    <a:cubicBezTo>
                      <a:pt x="46101" y="186690"/>
                      <a:pt x="151066" y="247174"/>
                      <a:pt x="151066" y="247174"/>
                    </a:cubicBezTo>
                    <a:lnTo>
                      <a:pt x="204406" y="263747"/>
                    </a:lnTo>
                    <a:lnTo>
                      <a:pt x="204406" y="146590"/>
                    </a:lnTo>
                    <a:lnTo>
                      <a:pt x="164021" y="135636"/>
                    </a:lnTo>
                    <a:lnTo>
                      <a:pt x="35814" y="63341"/>
                    </a:lnTo>
                    <a:lnTo>
                      <a:pt x="16288" y="261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8" name="任意多边形 23">
                <a:extLst>
                  <a:ext uri="{FF2B5EF4-FFF2-40B4-BE49-F238E27FC236}">
                    <a16:creationId xmlns:a16="http://schemas.microsoft.com/office/drawing/2014/main" id="{432AEA9C-FD0D-8BB3-603A-0BCE7FB881CD}"/>
                  </a:ext>
                </a:extLst>
              </p:cNvPr>
              <p:cNvSpPr/>
              <p:nvPr/>
            </p:nvSpPr>
            <p:spPr>
              <a:xfrm>
                <a:off x="7739252" y="3109054"/>
                <a:ext cx="31146" cy="127730"/>
              </a:xfrm>
              <a:custGeom>
                <a:avLst/>
                <a:gdLst>
                  <a:gd name="connsiteX0" fmla="*/ 19526 w 31146"/>
                  <a:gd name="connsiteY0" fmla="*/ 0 h 127730"/>
                  <a:gd name="connsiteX1" fmla="*/ 31147 w 31146"/>
                  <a:gd name="connsiteY1" fmla="*/ 6667 h 127730"/>
                  <a:gd name="connsiteX2" fmla="*/ 31147 w 31146"/>
                  <a:gd name="connsiteY2" fmla="*/ 127730 h 127730"/>
                  <a:gd name="connsiteX3" fmla="*/ 17907 w 31146"/>
                  <a:gd name="connsiteY3" fmla="*/ 127730 h 127730"/>
                  <a:gd name="connsiteX4" fmla="*/ 0 w 31146"/>
                  <a:gd name="connsiteY4" fmla="*/ 124587 h 127730"/>
                  <a:gd name="connsiteX5" fmla="*/ 12763 w 31146"/>
                  <a:gd name="connsiteY5" fmla="*/ 7906 h 12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46" h="127730">
                    <a:moveTo>
                      <a:pt x="19526" y="0"/>
                    </a:moveTo>
                    <a:lnTo>
                      <a:pt x="31147" y="6667"/>
                    </a:lnTo>
                    <a:lnTo>
                      <a:pt x="31147" y="127730"/>
                    </a:lnTo>
                    <a:lnTo>
                      <a:pt x="17907" y="127730"/>
                    </a:lnTo>
                    <a:lnTo>
                      <a:pt x="0" y="124587"/>
                    </a:lnTo>
                    <a:lnTo>
                      <a:pt x="12763" y="7906"/>
                    </a:lnTo>
                    <a:close/>
                  </a:path>
                </a:pathLst>
              </a:custGeom>
              <a:solidFill>
                <a:srgbClr val="4146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9" name="任意多边形 24">
                <a:extLst>
                  <a:ext uri="{FF2B5EF4-FFF2-40B4-BE49-F238E27FC236}">
                    <a16:creationId xmlns:a16="http://schemas.microsoft.com/office/drawing/2014/main" id="{F667646E-964A-B989-B7E8-75C70C3173AD}"/>
                  </a:ext>
                </a:extLst>
              </p:cNvPr>
              <p:cNvSpPr/>
              <p:nvPr/>
            </p:nvSpPr>
            <p:spPr>
              <a:xfrm>
                <a:off x="7552561" y="2667141"/>
                <a:ext cx="779050" cy="452485"/>
              </a:xfrm>
              <a:custGeom>
                <a:avLst/>
                <a:gdLst>
                  <a:gd name="connsiteX0" fmla="*/ 97251 w 779050"/>
                  <a:gd name="connsiteY0" fmla="*/ 396764 h 452485"/>
                  <a:gd name="connsiteX1" fmla="*/ 84202 w 779050"/>
                  <a:gd name="connsiteY1" fmla="*/ 389240 h 452485"/>
                  <a:gd name="connsiteX2" fmla="*/ 74677 w 779050"/>
                  <a:gd name="connsiteY2" fmla="*/ 383715 h 452485"/>
                  <a:gd name="connsiteX3" fmla="*/ 73820 w 779050"/>
                  <a:gd name="connsiteY3" fmla="*/ 228077 h 452485"/>
                  <a:gd name="connsiteX4" fmla="*/ 395193 w 779050"/>
                  <a:gd name="connsiteY4" fmla="*/ 42530 h 452485"/>
                  <a:gd name="connsiteX5" fmla="*/ 664751 w 779050"/>
                  <a:gd name="connsiteY5" fmla="*/ 43006 h 452485"/>
                  <a:gd name="connsiteX6" fmla="*/ 710185 w 779050"/>
                  <a:gd name="connsiteY6" fmla="*/ 69295 h 452485"/>
                  <a:gd name="connsiteX7" fmla="*/ 734093 w 779050"/>
                  <a:gd name="connsiteY7" fmla="*/ 72248 h 452485"/>
                  <a:gd name="connsiteX8" fmla="*/ 779051 w 779050"/>
                  <a:gd name="connsiteY8" fmla="*/ 98251 h 452485"/>
                  <a:gd name="connsiteX9" fmla="*/ 768668 w 779050"/>
                  <a:gd name="connsiteY9" fmla="*/ 88155 h 452485"/>
                  <a:gd name="connsiteX10" fmla="*/ 677610 w 779050"/>
                  <a:gd name="connsiteY10" fmla="*/ 35576 h 452485"/>
                  <a:gd name="connsiteX11" fmla="*/ 382049 w 779050"/>
                  <a:gd name="connsiteY11" fmla="*/ 35005 h 452485"/>
                  <a:gd name="connsiteX12" fmla="*/ 60675 w 779050"/>
                  <a:gd name="connsiteY12" fmla="*/ 220552 h 452485"/>
                  <a:gd name="connsiteX13" fmla="*/ 61628 w 779050"/>
                  <a:gd name="connsiteY13" fmla="*/ 391240 h 452485"/>
                  <a:gd name="connsiteX14" fmla="*/ 71153 w 779050"/>
                  <a:gd name="connsiteY14" fmla="*/ 396764 h 452485"/>
                  <a:gd name="connsiteX15" fmla="*/ 84202 w 779050"/>
                  <a:gd name="connsiteY15" fmla="*/ 404289 h 452485"/>
                  <a:gd name="connsiteX16" fmla="*/ 134875 w 779050"/>
                  <a:gd name="connsiteY16" fmla="*/ 433531 h 452485"/>
                  <a:gd name="connsiteX17" fmla="*/ 204503 w 779050"/>
                  <a:gd name="connsiteY17" fmla="*/ 452486 h 452485"/>
                  <a:gd name="connsiteX18" fmla="*/ 206122 w 779050"/>
                  <a:gd name="connsiteY18" fmla="*/ 441913 h 452485"/>
                  <a:gd name="connsiteX19" fmla="*/ 147829 w 779050"/>
                  <a:gd name="connsiteY19" fmla="*/ 426006 h 452485"/>
                  <a:gd name="connsiteX20" fmla="*/ 97251 w 779050"/>
                  <a:gd name="connsiteY20" fmla="*/ 396764 h 45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79050" h="452485">
                    <a:moveTo>
                      <a:pt x="97251" y="396764"/>
                    </a:moveTo>
                    <a:lnTo>
                      <a:pt x="84202" y="389240"/>
                    </a:lnTo>
                    <a:lnTo>
                      <a:pt x="74677" y="383715"/>
                    </a:lnTo>
                    <a:cubicBezTo>
                      <a:pt x="96" y="340662"/>
                      <a:pt x="-285" y="270844"/>
                      <a:pt x="73820" y="228077"/>
                    </a:cubicBezTo>
                    <a:lnTo>
                      <a:pt x="395193" y="42530"/>
                    </a:lnTo>
                    <a:cubicBezTo>
                      <a:pt x="469298" y="-237"/>
                      <a:pt x="590265" y="-47"/>
                      <a:pt x="664751" y="43006"/>
                    </a:cubicBezTo>
                    <a:lnTo>
                      <a:pt x="710185" y="69295"/>
                    </a:lnTo>
                    <a:cubicBezTo>
                      <a:pt x="718281" y="67580"/>
                      <a:pt x="727616" y="68533"/>
                      <a:pt x="734093" y="72248"/>
                    </a:cubicBezTo>
                    <a:lnTo>
                      <a:pt x="779051" y="98251"/>
                    </a:lnTo>
                    <a:cubicBezTo>
                      <a:pt x="776479" y="94060"/>
                      <a:pt x="772955" y="90631"/>
                      <a:pt x="768668" y="88155"/>
                    </a:cubicBezTo>
                    <a:lnTo>
                      <a:pt x="677610" y="35576"/>
                    </a:lnTo>
                    <a:cubicBezTo>
                      <a:pt x="595885" y="-11668"/>
                      <a:pt x="463297" y="-11858"/>
                      <a:pt x="382049" y="35005"/>
                    </a:cubicBezTo>
                    <a:lnTo>
                      <a:pt x="60675" y="220552"/>
                    </a:lnTo>
                    <a:cubicBezTo>
                      <a:pt x="-20573" y="267415"/>
                      <a:pt x="-20192" y="343996"/>
                      <a:pt x="61628" y="391240"/>
                    </a:cubicBezTo>
                    <a:lnTo>
                      <a:pt x="71153" y="396764"/>
                    </a:lnTo>
                    <a:lnTo>
                      <a:pt x="84202" y="404289"/>
                    </a:lnTo>
                    <a:lnTo>
                      <a:pt x="134875" y="433531"/>
                    </a:lnTo>
                    <a:cubicBezTo>
                      <a:pt x="153544" y="444294"/>
                      <a:pt x="178309" y="451057"/>
                      <a:pt x="204503" y="452486"/>
                    </a:cubicBezTo>
                    <a:lnTo>
                      <a:pt x="206122" y="441913"/>
                    </a:lnTo>
                    <a:cubicBezTo>
                      <a:pt x="184119" y="440675"/>
                      <a:pt x="163450" y="435055"/>
                      <a:pt x="147829" y="426006"/>
                    </a:cubicBezTo>
                    <a:lnTo>
                      <a:pt x="97251" y="396764"/>
                    </a:lnTo>
                    <a:close/>
                  </a:path>
                </a:pathLst>
              </a:custGeom>
              <a:solidFill>
                <a:srgbClr val="5C60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0" name="任意多边形 25">
                <a:extLst>
                  <a:ext uri="{FF2B5EF4-FFF2-40B4-BE49-F238E27FC236}">
                    <a16:creationId xmlns:a16="http://schemas.microsoft.com/office/drawing/2014/main" id="{435D4034-3CEE-4ED4-2DA0-06972179E4FF}"/>
                  </a:ext>
                </a:extLst>
              </p:cNvPr>
              <p:cNvSpPr/>
              <p:nvPr/>
            </p:nvSpPr>
            <p:spPr>
              <a:xfrm>
                <a:off x="7751921" y="3109054"/>
                <a:ext cx="18478" cy="10576"/>
              </a:xfrm>
              <a:custGeom>
                <a:avLst/>
                <a:gdLst>
                  <a:gd name="connsiteX0" fmla="*/ 5239 w 18478"/>
                  <a:gd name="connsiteY0" fmla="*/ 10573 h 10576"/>
                  <a:gd name="connsiteX1" fmla="*/ 18479 w 18478"/>
                  <a:gd name="connsiteY1" fmla="*/ 6667 h 10576"/>
                  <a:gd name="connsiteX2" fmla="*/ 6953 w 18478"/>
                  <a:gd name="connsiteY2" fmla="*/ 0 h 10576"/>
                  <a:gd name="connsiteX3" fmla="*/ 0 w 18478"/>
                  <a:gd name="connsiteY3" fmla="*/ 5905 h 10576"/>
                  <a:gd name="connsiteX4" fmla="*/ 5239 w 18478"/>
                  <a:gd name="connsiteY4" fmla="*/ 10573 h 10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0576">
                    <a:moveTo>
                      <a:pt x="5239" y="10573"/>
                    </a:moveTo>
                    <a:cubicBezTo>
                      <a:pt x="5239" y="10573"/>
                      <a:pt x="16859" y="10858"/>
                      <a:pt x="18479" y="6667"/>
                    </a:cubicBezTo>
                    <a:lnTo>
                      <a:pt x="6953" y="0"/>
                    </a:lnTo>
                    <a:lnTo>
                      <a:pt x="0" y="5905"/>
                    </a:lnTo>
                    <a:lnTo>
                      <a:pt x="5239" y="10573"/>
                    </a:lnTo>
                    <a:close/>
                  </a:path>
                </a:pathLst>
              </a:custGeom>
              <a:solidFill>
                <a:srgbClr val="5C60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1" name="任意多边形 26">
                <a:extLst>
                  <a:ext uri="{FF2B5EF4-FFF2-40B4-BE49-F238E27FC236}">
                    <a16:creationId xmlns:a16="http://schemas.microsoft.com/office/drawing/2014/main" id="{DD35052D-6C4E-0863-B4E1-F0B327D03D95}"/>
                  </a:ext>
                </a:extLst>
              </p:cNvPr>
              <p:cNvSpPr/>
              <p:nvPr/>
            </p:nvSpPr>
            <p:spPr>
              <a:xfrm>
                <a:off x="7770209" y="3119627"/>
                <a:ext cx="14097" cy="125341"/>
              </a:xfrm>
              <a:custGeom>
                <a:avLst/>
                <a:gdLst>
                  <a:gd name="connsiteX0" fmla="*/ 0 w 14097"/>
                  <a:gd name="connsiteY0" fmla="*/ 0 h 125341"/>
                  <a:gd name="connsiteX1" fmla="*/ 0 w 14097"/>
                  <a:gd name="connsiteY1" fmla="*/ 119634 h 125341"/>
                  <a:gd name="connsiteX2" fmla="*/ 0 w 14097"/>
                  <a:gd name="connsiteY2" fmla="*/ 120015 h 125341"/>
                  <a:gd name="connsiteX3" fmla="*/ 0 w 14097"/>
                  <a:gd name="connsiteY3" fmla="*/ 120301 h 125341"/>
                  <a:gd name="connsiteX4" fmla="*/ 0 w 14097"/>
                  <a:gd name="connsiteY4" fmla="*/ 120301 h 125341"/>
                  <a:gd name="connsiteX5" fmla="*/ 2667 w 14097"/>
                  <a:gd name="connsiteY5" fmla="*/ 123730 h 125341"/>
                  <a:gd name="connsiteX6" fmla="*/ 14097 w 14097"/>
                  <a:gd name="connsiteY6" fmla="*/ 124587 h 125341"/>
                  <a:gd name="connsiteX7" fmla="*/ 14097 w 14097"/>
                  <a:gd name="connsiteY7" fmla="*/ 4096 h 125341"/>
                  <a:gd name="connsiteX8" fmla="*/ 0 w 14097"/>
                  <a:gd name="connsiteY8" fmla="*/ 0 h 125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97" h="125341">
                    <a:moveTo>
                      <a:pt x="0" y="0"/>
                    </a:moveTo>
                    <a:lnTo>
                      <a:pt x="0" y="119634"/>
                    </a:lnTo>
                    <a:cubicBezTo>
                      <a:pt x="0" y="119729"/>
                      <a:pt x="0" y="119920"/>
                      <a:pt x="0" y="120015"/>
                    </a:cubicBezTo>
                    <a:lnTo>
                      <a:pt x="0" y="120301"/>
                    </a:lnTo>
                    <a:lnTo>
                      <a:pt x="0" y="120301"/>
                    </a:lnTo>
                    <a:cubicBezTo>
                      <a:pt x="191" y="121539"/>
                      <a:pt x="1048" y="122777"/>
                      <a:pt x="2667" y="123730"/>
                    </a:cubicBezTo>
                    <a:cubicBezTo>
                      <a:pt x="5810" y="125539"/>
                      <a:pt x="10478" y="125825"/>
                      <a:pt x="14097" y="124587"/>
                    </a:cubicBezTo>
                    <a:lnTo>
                      <a:pt x="14097" y="40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59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2" name="任意多边形 27">
                <a:extLst>
                  <a:ext uri="{FF2B5EF4-FFF2-40B4-BE49-F238E27FC236}">
                    <a16:creationId xmlns:a16="http://schemas.microsoft.com/office/drawing/2014/main" id="{4DE31BD3-25E5-CEEB-6177-F43DDF7C3BA5}"/>
                  </a:ext>
                </a:extLst>
              </p:cNvPr>
              <p:cNvSpPr/>
              <p:nvPr/>
            </p:nvSpPr>
            <p:spPr>
              <a:xfrm>
                <a:off x="7770097" y="3116388"/>
                <a:ext cx="14208" cy="8184"/>
              </a:xfrm>
              <a:custGeom>
                <a:avLst/>
                <a:gdLst>
                  <a:gd name="connsiteX0" fmla="*/ 1350 w 14208"/>
                  <a:gd name="connsiteY0" fmla="*/ 0 h 8184"/>
                  <a:gd name="connsiteX1" fmla="*/ 2778 w 14208"/>
                  <a:gd name="connsiteY1" fmla="*/ 6572 h 8184"/>
                  <a:gd name="connsiteX2" fmla="*/ 14208 w 14208"/>
                  <a:gd name="connsiteY2" fmla="*/ 7430 h 8184"/>
                  <a:gd name="connsiteX3" fmla="*/ 1350 w 14208"/>
                  <a:gd name="connsiteY3" fmla="*/ 0 h 8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08" h="8184">
                    <a:moveTo>
                      <a:pt x="1350" y="0"/>
                    </a:moveTo>
                    <a:cubicBezTo>
                      <a:pt x="-841" y="2096"/>
                      <a:pt x="-365" y="4858"/>
                      <a:pt x="2778" y="6572"/>
                    </a:cubicBezTo>
                    <a:cubicBezTo>
                      <a:pt x="5922" y="8382"/>
                      <a:pt x="10589" y="8668"/>
                      <a:pt x="14208" y="7430"/>
                    </a:cubicBezTo>
                    <a:lnTo>
                      <a:pt x="1350" y="0"/>
                    </a:lnTo>
                    <a:close/>
                  </a:path>
                </a:pathLst>
              </a:custGeom>
              <a:solidFill>
                <a:srgbClr val="5C60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D34717-61A7-D44F-DF04-88939C1ACFD4}"/>
              </a:ext>
            </a:extLst>
          </p:cNvPr>
          <p:cNvSpPr/>
          <p:nvPr/>
        </p:nvSpPr>
        <p:spPr>
          <a:xfrm>
            <a:off x="677419" y="823865"/>
            <a:ext cx="10825884" cy="5442122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15410" y="1465053"/>
            <a:ext cx="2149901" cy="2149901"/>
            <a:chOff x="5015408" y="1196255"/>
            <a:chExt cx="2149901" cy="2149901"/>
          </a:xfrm>
        </p:grpSpPr>
        <p:sp>
          <p:nvSpPr>
            <p:cNvPr id="10" name="菱形 9"/>
            <p:cNvSpPr/>
            <p:nvPr/>
          </p:nvSpPr>
          <p:spPr bwMode="auto">
            <a:xfrm>
              <a:off x="5015408" y="1196255"/>
              <a:ext cx="2149901" cy="2149901"/>
            </a:xfrm>
            <a:prstGeom prst="diamond">
              <a:avLst/>
            </a:prstGeom>
            <a:solidFill>
              <a:srgbClr val="1A3172"/>
            </a:solidFill>
            <a:ln w="38100">
              <a:solidFill>
                <a:srgbClr val="1A317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357655" y="1671042"/>
              <a:ext cx="147668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6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02</a:t>
              </a:r>
              <a:endParaRPr kumimoji="0" lang="zh-CN" altLang="en-US" sz="72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640" y="3845091"/>
            <a:ext cx="12192000" cy="988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400" b="1" spc="600" dirty="0">
                <a:solidFill>
                  <a:srgbClr val="000000">
                    <a:lumMod val="85000"/>
                    <a:lumOff val="15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交互式可穿戴技术发展现状</a:t>
            </a:r>
          </a:p>
        </p:txBody>
      </p:sp>
      <p:sp>
        <p:nvSpPr>
          <p:cNvPr id="17" name="矩形 16"/>
          <p:cNvSpPr/>
          <p:nvPr/>
        </p:nvSpPr>
        <p:spPr>
          <a:xfrm>
            <a:off x="-1" y="4891612"/>
            <a:ext cx="12191999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000000">
                    <a:lumMod val="85000"/>
                    <a:lumOff val="1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Current Development of Interactive Wearable Technology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1A444E29-58D1-303D-54A6-7D3D6E015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351" y="100374"/>
            <a:ext cx="2544809" cy="6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2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1235242"/>
            <a:ext cx="12192000" cy="522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AEC58588-08B7-DC1A-81B4-43D8274C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28930"/>
            <a:ext cx="10850563" cy="663575"/>
          </a:xfrm>
        </p:spPr>
        <p:txBody>
          <a:bodyPr/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可穿戴设备的多样性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F238BC-9A61-0EAF-2F64-D35CE4E8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606" y="178428"/>
            <a:ext cx="1653988" cy="5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0EA3193-7B78-EB92-3008-4E8E2A00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97" y="107957"/>
            <a:ext cx="699978" cy="6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969172-14AB-DD52-FF26-76BAC88A1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528" y="1235242"/>
            <a:ext cx="3826944" cy="5229726"/>
          </a:xfrm>
          <a:prstGeom prst="rect">
            <a:avLst/>
          </a:prstGeom>
        </p:spPr>
      </p:pic>
      <p:pic>
        <p:nvPicPr>
          <p:cNvPr id="2050" name="Picture 2" descr="Fascinating Wearable devices facts">
            <a:extLst>
              <a:ext uri="{FF2B5EF4-FFF2-40B4-BE49-F238E27FC236}">
                <a16:creationId xmlns:a16="http://schemas.microsoft.com/office/drawing/2014/main" id="{3C928113-6EF0-8D60-6845-8FE0B0C8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48" y="1549451"/>
            <a:ext cx="3240000" cy="21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Wearable Technology">
            <a:extLst>
              <a:ext uri="{FF2B5EF4-FFF2-40B4-BE49-F238E27FC236}">
                <a16:creationId xmlns:a16="http://schemas.microsoft.com/office/drawing/2014/main" id="{E5F48FB8-17B9-B890-3DA6-70FC50B2C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48" y="4408298"/>
            <a:ext cx="3240000" cy="17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arable Technology Market Size">
            <a:extLst>
              <a:ext uri="{FF2B5EF4-FFF2-40B4-BE49-F238E27FC236}">
                <a16:creationId xmlns:a16="http://schemas.microsoft.com/office/drawing/2014/main" id="{C01EE849-0179-881F-5647-11F06809C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820" y="4186831"/>
            <a:ext cx="3240000" cy="193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atistics of Wearable Techs">
            <a:extLst>
              <a:ext uri="{FF2B5EF4-FFF2-40B4-BE49-F238E27FC236}">
                <a16:creationId xmlns:a16="http://schemas.microsoft.com/office/drawing/2014/main" id="{B4F3F122-8544-B1F5-64F7-B4313ED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820" y="1552787"/>
            <a:ext cx="3240000" cy="21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1235242"/>
            <a:ext cx="12192000" cy="522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AEC58588-08B7-DC1A-81B4-43D8274C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28930"/>
            <a:ext cx="10850563" cy="663575"/>
          </a:xfrm>
        </p:spPr>
        <p:txBody>
          <a:bodyPr/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架构方面的考量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F238BC-9A61-0EAF-2F64-D35CE4E8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606" y="178428"/>
            <a:ext cx="1653988" cy="5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0EA3193-7B78-EB92-3008-4E8E2A00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97" y="107957"/>
            <a:ext cx="699978" cy="6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83F609-C618-DD56-AE0A-DA943764A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498" y="1367073"/>
            <a:ext cx="8937004" cy="49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2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1235242"/>
            <a:ext cx="12192000" cy="522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AEC58588-08B7-DC1A-81B4-43D8274C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28930"/>
            <a:ext cx="10850563" cy="663575"/>
          </a:xfrm>
        </p:spPr>
        <p:txBody>
          <a:bodyPr/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数据处理的进展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F238BC-9A61-0EAF-2F64-D35CE4E8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606" y="178428"/>
            <a:ext cx="1653988" cy="5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0EA3193-7B78-EB92-3008-4E8E2A00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97" y="107957"/>
            <a:ext cx="699978" cy="6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0C6CAD8-420B-2AC2-EBD8-EE337D207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44408"/>
            <a:ext cx="5839326" cy="4211394"/>
          </a:xfrm>
          <a:prstGeom prst="rect">
            <a:avLst/>
          </a:prstGeom>
        </p:spPr>
      </p:pic>
      <p:sp>
        <p:nvSpPr>
          <p:cNvPr id="3" name="Rectangle 30">
            <a:extLst>
              <a:ext uri="{FF2B5EF4-FFF2-40B4-BE49-F238E27FC236}">
                <a16:creationId xmlns:a16="http://schemas.microsoft.com/office/drawing/2014/main" id="{A52939AE-CE54-3F30-0351-142B726A7362}"/>
              </a:ext>
            </a:extLst>
          </p:cNvPr>
          <p:cNvSpPr/>
          <p:nvPr/>
        </p:nvSpPr>
        <p:spPr bwMode="auto">
          <a:xfrm>
            <a:off x="256673" y="1604804"/>
            <a:ext cx="5582653" cy="449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 algn="just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通过采用先进的数据分析和机器学习算法，可穿戴设备不仅能够实时监测用户的健康状态，还能根据用户的行为和偏好进行智能推荐和服务优化。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lvl="0" indent="-171450" algn="just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为了处理海量数据并提高数据处理的效率，越来越多的可穿戴设备开始采用边缘计算和云计算技术，将数据处理任务分配到设备本地和云端，从而优化资源使用，减少延迟，并保护用户隐私。</a:t>
            </a:r>
          </a:p>
        </p:txBody>
      </p:sp>
    </p:spTree>
    <p:extLst>
      <p:ext uri="{BB962C8B-B14F-4D97-AF65-F5344CB8AC3E}">
        <p14:creationId xmlns:p14="http://schemas.microsoft.com/office/powerpoint/2010/main" val="411683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1235242"/>
            <a:ext cx="12192000" cy="522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AEC58588-08B7-DC1A-81B4-43D8274C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28930"/>
            <a:ext cx="10850563" cy="663575"/>
          </a:xfrm>
        </p:spPr>
        <p:txBody>
          <a:bodyPr/>
          <a:lstStyle/>
          <a:p>
            <a:r>
              <a:rPr lang="zh-CN" altLang="en-US" sz="30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通信技术的发展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F238BC-9A61-0EAF-2F64-D35CE4E8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606" y="178428"/>
            <a:ext cx="1653988" cy="5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0EA3193-7B78-EB92-3008-4E8E2A00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97" y="107957"/>
            <a:ext cx="699978" cy="6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0">
            <a:extLst>
              <a:ext uri="{FF2B5EF4-FFF2-40B4-BE49-F238E27FC236}">
                <a16:creationId xmlns:a16="http://schemas.microsoft.com/office/drawing/2014/main" id="{A52939AE-CE54-3F30-0351-142B726A7362}"/>
              </a:ext>
            </a:extLst>
          </p:cNvPr>
          <p:cNvSpPr/>
          <p:nvPr/>
        </p:nvSpPr>
        <p:spPr bwMode="auto">
          <a:xfrm>
            <a:off x="288758" y="1412298"/>
            <a:ext cx="6513096" cy="505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 algn="just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蓝牙与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Wi-Fi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传统的短距离数据传输技术，为早期可穿戴设备提供连接。</a:t>
            </a:r>
          </a:p>
          <a:p>
            <a:pPr marL="171450" lvl="0" indent="-171450" algn="just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低功耗蓝牙 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(BLE) &amp; NFC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提高了可穿戴设备的电池效率和便捷性。</a:t>
            </a:r>
          </a:p>
          <a:p>
            <a:pPr marL="171450" lvl="0" indent="-171450" algn="just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低功耗广域网 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(LPWAN)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扩大了数据传输距离，降低了设备通信的功耗。</a:t>
            </a:r>
          </a:p>
          <a:p>
            <a:pPr marL="171450" lvl="0" indent="-171450" algn="just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5G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网络：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允许更复杂的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AR/VR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应用，提供流畅、真实的体验。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lvl="0" indent="-171450" algn="just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物联网技术发展：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设备与周边环境和其他设备的更紧密连接。推动智能化生活方式，提高生活质量和便捷性。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4" name="组合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7C14471-BA3F-0BE5-AFC0-F0977C89D1DD}"/>
              </a:ext>
            </a:extLst>
          </p:cNvPr>
          <p:cNvGrpSpPr>
            <a:grpSpLocks noChangeAspect="1"/>
          </p:cNvGrpSpPr>
          <p:nvPr/>
        </p:nvGrpSpPr>
        <p:grpSpPr>
          <a:xfrm>
            <a:off x="8751037" y="3097447"/>
            <a:ext cx="3296528" cy="3389402"/>
            <a:chOff x="3535363" y="809625"/>
            <a:chExt cx="5127625" cy="5272088"/>
          </a:xfrm>
        </p:grpSpPr>
        <p:sp>
          <p:nvSpPr>
            <p:cNvPr id="5" name="îşḷiḍé">
              <a:extLst>
                <a:ext uri="{FF2B5EF4-FFF2-40B4-BE49-F238E27FC236}">
                  <a16:creationId xmlns:a16="http://schemas.microsoft.com/office/drawing/2014/main" id="{5E331B0E-25B7-5DF5-2AA9-17DBBC6E48A2}"/>
                </a:ext>
              </a:extLst>
            </p:cNvPr>
            <p:cNvSpPr/>
            <p:nvPr/>
          </p:nvSpPr>
          <p:spPr bwMode="auto">
            <a:xfrm>
              <a:off x="5581651" y="2865438"/>
              <a:ext cx="431800" cy="547688"/>
            </a:xfrm>
            <a:custGeom>
              <a:avLst/>
              <a:gdLst>
                <a:gd name="T0" fmla="*/ 0 w 272"/>
                <a:gd name="T1" fmla="*/ 0 h 345"/>
                <a:gd name="T2" fmla="*/ 272 w 272"/>
                <a:gd name="T3" fmla="*/ 135 h 345"/>
                <a:gd name="T4" fmla="*/ 253 w 272"/>
                <a:gd name="T5" fmla="*/ 345 h 345"/>
                <a:gd name="T6" fmla="*/ 0 w 272"/>
                <a:gd name="T7" fmla="*/ 233 h 345"/>
                <a:gd name="T8" fmla="*/ 0 w 27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345">
                  <a:moveTo>
                    <a:pt x="0" y="0"/>
                  </a:moveTo>
                  <a:lnTo>
                    <a:pt x="272" y="135"/>
                  </a:lnTo>
                  <a:lnTo>
                    <a:pt x="253" y="345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ŝľídé">
              <a:extLst>
                <a:ext uri="{FF2B5EF4-FFF2-40B4-BE49-F238E27FC236}">
                  <a16:creationId xmlns:a16="http://schemas.microsoft.com/office/drawing/2014/main" id="{1D55A86B-B36C-EDE5-D03F-89C0DFB311C6}"/>
                </a:ext>
              </a:extLst>
            </p:cNvPr>
            <p:cNvSpPr/>
            <p:nvPr/>
          </p:nvSpPr>
          <p:spPr bwMode="auto">
            <a:xfrm>
              <a:off x="5330826" y="2782888"/>
              <a:ext cx="22225" cy="630238"/>
            </a:xfrm>
            <a:custGeom>
              <a:avLst/>
              <a:gdLst>
                <a:gd name="T0" fmla="*/ 12 w 14"/>
                <a:gd name="T1" fmla="*/ 9 h 397"/>
                <a:gd name="T2" fmla="*/ 0 w 14"/>
                <a:gd name="T3" fmla="*/ 0 h 397"/>
                <a:gd name="T4" fmla="*/ 2 w 14"/>
                <a:gd name="T5" fmla="*/ 388 h 397"/>
                <a:gd name="T6" fmla="*/ 14 w 14"/>
                <a:gd name="T7" fmla="*/ 397 h 397"/>
                <a:gd name="T8" fmla="*/ 12 w 14"/>
                <a:gd name="T9" fmla="*/ 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97">
                  <a:moveTo>
                    <a:pt x="12" y="9"/>
                  </a:moveTo>
                  <a:lnTo>
                    <a:pt x="0" y="0"/>
                  </a:lnTo>
                  <a:lnTo>
                    <a:pt x="2" y="388"/>
                  </a:lnTo>
                  <a:lnTo>
                    <a:pt x="14" y="397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ṧlïḑe">
              <a:extLst>
                <a:ext uri="{FF2B5EF4-FFF2-40B4-BE49-F238E27FC236}">
                  <a16:creationId xmlns:a16="http://schemas.microsoft.com/office/drawing/2014/main" id="{5795DF61-7602-EC37-B5B0-10B5334ED387}"/>
                </a:ext>
              </a:extLst>
            </p:cNvPr>
            <p:cNvSpPr/>
            <p:nvPr/>
          </p:nvSpPr>
          <p:spPr bwMode="auto">
            <a:xfrm>
              <a:off x="5330826" y="2598738"/>
              <a:ext cx="339725" cy="198438"/>
            </a:xfrm>
            <a:custGeom>
              <a:avLst/>
              <a:gdLst>
                <a:gd name="T0" fmla="*/ 214 w 214"/>
                <a:gd name="T1" fmla="*/ 8 h 125"/>
                <a:gd name="T2" fmla="*/ 201 w 214"/>
                <a:gd name="T3" fmla="*/ 0 h 125"/>
                <a:gd name="T4" fmla="*/ 0 w 214"/>
                <a:gd name="T5" fmla="*/ 116 h 125"/>
                <a:gd name="T6" fmla="*/ 12 w 214"/>
                <a:gd name="T7" fmla="*/ 125 h 125"/>
                <a:gd name="T8" fmla="*/ 214 w 214"/>
                <a:gd name="T9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25">
                  <a:moveTo>
                    <a:pt x="214" y="8"/>
                  </a:moveTo>
                  <a:lnTo>
                    <a:pt x="201" y="0"/>
                  </a:lnTo>
                  <a:lnTo>
                    <a:pt x="0" y="116"/>
                  </a:lnTo>
                  <a:lnTo>
                    <a:pt x="12" y="125"/>
                  </a:lnTo>
                  <a:lnTo>
                    <a:pt x="214" y="8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ṥľïḋê">
              <a:extLst>
                <a:ext uri="{FF2B5EF4-FFF2-40B4-BE49-F238E27FC236}">
                  <a16:creationId xmlns:a16="http://schemas.microsoft.com/office/drawing/2014/main" id="{992F8CD6-25DC-FB3A-36A2-A1CFB342E312}"/>
                </a:ext>
              </a:extLst>
            </p:cNvPr>
            <p:cNvSpPr/>
            <p:nvPr/>
          </p:nvSpPr>
          <p:spPr bwMode="auto">
            <a:xfrm>
              <a:off x="5349876" y="2611438"/>
              <a:ext cx="323850" cy="801688"/>
            </a:xfrm>
            <a:custGeom>
              <a:avLst/>
              <a:gdLst>
                <a:gd name="T0" fmla="*/ 0 w 204"/>
                <a:gd name="T1" fmla="*/ 117 h 505"/>
                <a:gd name="T2" fmla="*/ 2 w 204"/>
                <a:gd name="T3" fmla="*/ 505 h 505"/>
                <a:gd name="T4" fmla="*/ 204 w 204"/>
                <a:gd name="T5" fmla="*/ 388 h 505"/>
                <a:gd name="T6" fmla="*/ 202 w 204"/>
                <a:gd name="T7" fmla="*/ 0 h 505"/>
                <a:gd name="T8" fmla="*/ 0 w 204"/>
                <a:gd name="T9" fmla="*/ 11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505">
                  <a:moveTo>
                    <a:pt x="0" y="117"/>
                  </a:moveTo>
                  <a:lnTo>
                    <a:pt x="2" y="505"/>
                  </a:lnTo>
                  <a:lnTo>
                    <a:pt x="204" y="388"/>
                  </a:lnTo>
                  <a:lnTo>
                    <a:pt x="202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ṩļîḍe">
              <a:extLst>
                <a:ext uri="{FF2B5EF4-FFF2-40B4-BE49-F238E27FC236}">
                  <a16:creationId xmlns:a16="http://schemas.microsoft.com/office/drawing/2014/main" id="{8F762F2B-D6FB-5E93-76B1-6D3086510C35}"/>
                </a:ext>
              </a:extLst>
            </p:cNvPr>
            <p:cNvSpPr/>
            <p:nvPr/>
          </p:nvSpPr>
          <p:spPr bwMode="auto">
            <a:xfrm>
              <a:off x="5349876" y="2797175"/>
              <a:ext cx="561975" cy="349250"/>
            </a:xfrm>
            <a:custGeom>
              <a:avLst/>
              <a:gdLst>
                <a:gd name="T0" fmla="*/ 0 w 354"/>
                <a:gd name="T1" fmla="*/ 0 h 220"/>
                <a:gd name="T2" fmla="*/ 0 w 354"/>
                <a:gd name="T3" fmla="*/ 14 h 220"/>
                <a:gd name="T4" fmla="*/ 354 w 354"/>
                <a:gd name="T5" fmla="*/ 220 h 220"/>
                <a:gd name="T6" fmla="*/ 354 w 354"/>
                <a:gd name="T7" fmla="*/ 203 h 220"/>
                <a:gd name="T8" fmla="*/ 0 w 354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220">
                  <a:moveTo>
                    <a:pt x="0" y="0"/>
                  </a:moveTo>
                  <a:lnTo>
                    <a:pt x="0" y="14"/>
                  </a:lnTo>
                  <a:lnTo>
                    <a:pt x="354" y="220"/>
                  </a:lnTo>
                  <a:lnTo>
                    <a:pt x="354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9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ṡľîďè">
              <a:extLst>
                <a:ext uri="{FF2B5EF4-FFF2-40B4-BE49-F238E27FC236}">
                  <a16:creationId xmlns:a16="http://schemas.microsoft.com/office/drawing/2014/main" id="{24A11A0C-A0E7-3025-6AE5-89091F4DF994}"/>
                </a:ext>
              </a:extLst>
            </p:cNvPr>
            <p:cNvSpPr/>
            <p:nvPr/>
          </p:nvSpPr>
          <p:spPr bwMode="auto">
            <a:xfrm>
              <a:off x="5911851" y="2935288"/>
              <a:ext cx="315913" cy="211138"/>
            </a:xfrm>
            <a:custGeom>
              <a:avLst/>
              <a:gdLst>
                <a:gd name="T0" fmla="*/ 0 w 199"/>
                <a:gd name="T1" fmla="*/ 116 h 133"/>
                <a:gd name="T2" fmla="*/ 0 w 199"/>
                <a:gd name="T3" fmla="*/ 133 h 133"/>
                <a:gd name="T4" fmla="*/ 199 w 199"/>
                <a:gd name="T5" fmla="*/ 16 h 133"/>
                <a:gd name="T6" fmla="*/ 199 w 199"/>
                <a:gd name="T7" fmla="*/ 0 h 133"/>
                <a:gd name="T8" fmla="*/ 0 w 199"/>
                <a:gd name="T9" fmla="*/ 11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33">
                  <a:moveTo>
                    <a:pt x="0" y="116"/>
                  </a:moveTo>
                  <a:lnTo>
                    <a:pt x="0" y="133"/>
                  </a:lnTo>
                  <a:lnTo>
                    <a:pt x="199" y="16"/>
                  </a:lnTo>
                  <a:lnTo>
                    <a:pt x="199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847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ṡḷiḋè">
              <a:extLst>
                <a:ext uri="{FF2B5EF4-FFF2-40B4-BE49-F238E27FC236}">
                  <a16:creationId xmlns:a16="http://schemas.microsoft.com/office/drawing/2014/main" id="{E5267BC2-8C3C-C3F0-9A96-BB32801B5F27}"/>
                </a:ext>
              </a:extLst>
            </p:cNvPr>
            <p:cNvSpPr/>
            <p:nvPr/>
          </p:nvSpPr>
          <p:spPr bwMode="auto">
            <a:xfrm>
              <a:off x="5349876" y="2611438"/>
              <a:ext cx="877888" cy="508000"/>
            </a:xfrm>
            <a:custGeom>
              <a:avLst/>
              <a:gdLst>
                <a:gd name="T0" fmla="*/ 0 w 553"/>
                <a:gd name="T1" fmla="*/ 117 h 320"/>
                <a:gd name="T2" fmla="*/ 354 w 553"/>
                <a:gd name="T3" fmla="*/ 320 h 320"/>
                <a:gd name="T4" fmla="*/ 553 w 553"/>
                <a:gd name="T5" fmla="*/ 204 h 320"/>
                <a:gd name="T6" fmla="*/ 202 w 553"/>
                <a:gd name="T7" fmla="*/ 0 h 320"/>
                <a:gd name="T8" fmla="*/ 0 w 553"/>
                <a:gd name="T9" fmla="*/ 11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320">
                  <a:moveTo>
                    <a:pt x="0" y="117"/>
                  </a:moveTo>
                  <a:lnTo>
                    <a:pt x="354" y="320"/>
                  </a:lnTo>
                  <a:lnTo>
                    <a:pt x="553" y="204"/>
                  </a:lnTo>
                  <a:lnTo>
                    <a:pt x="202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C5B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ṧľïḑe">
              <a:extLst>
                <a:ext uri="{FF2B5EF4-FFF2-40B4-BE49-F238E27FC236}">
                  <a16:creationId xmlns:a16="http://schemas.microsoft.com/office/drawing/2014/main" id="{CDAF24A2-D227-3932-52AA-C7002006E2CD}"/>
                </a:ext>
              </a:extLst>
            </p:cNvPr>
            <p:cNvSpPr/>
            <p:nvPr/>
          </p:nvSpPr>
          <p:spPr bwMode="auto">
            <a:xfrm>
              <a:off x="5349876" y="3290888"/>
              <a:ext cx="561975" cy="349250"/>
            </a:xfrm>
            <a:custGeom>
              <a:avLst/>
              <a:gdLst>
                <a:gd name="T0" fmla="*/ 0 w 354"/>
                <a:gd name="T1" fmla="*/ 0 h 220"/>
                <a:gd name="T2" fmla="*/ 0 w 354"/>
                <a:gd name="T3" fmla="*/ 14 h 220"/>
                <a:gd name="T4" fmla="*/ 354 w 354"/>
                <a:gd name="T5" fmla="*/ 220 h 220"/>
                <a:gd name="T6" fmla="*/ 354 w 354"/>
                <a:gd name="T7" fmla="*/ 203 h 220"/>
                <a:gd name="T8" fmla="*/ 0 w 354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220">
                  <a:moveTo>
                    <a:pt x="0" y="0"/>
                  </a:moveTo>
                  <a:lnTo>
                    <a:pt x="0" y="14"/>
                  </a:lnTo>
                  <a:lnTo>
                    <a:pt x="354" y="220"/>
                  </a:lnTo>
                  <a:lnTo>
                    <a:pt x="354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9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š1íḓe">
              <a:extLst>
                <a:ext uri="{FF2B5EF4-FFF2-40B4-BE49-F238E27FC236}">
                  <a16:creationId xmlns:a16="http://schemas.microsoft.com/office/drawing/2014/main" id="{CC0EC032-8973-F17C-6190-F7C2C2154138}"/>
                </a:ext>
              </a:extLst>
            </p:cNvPr>
            <p:cNvSpPr/>
            <p:nvPr/>
          </p:nvSpPr>
          <p:spPr bwMode="auto">
            <a:xfrm>
              <a:off x="5911851" y="3429000"/>
              <a:ext cx="315913" cy="211138"/>
            </a:xfrm>
            <a:custGeom>
              <a:avLst/>
              <a:gdLst>
                <a:gd name="T0" fmla="*/ 0 w 199"/>
                <a:gd name="T1" fmla="*/ 116 h 133"/>
                <a:gd name="T2" fmla="*/ 0 w 199"/>
                <a:gd name="T3" fmla="*/ 133 h 133"/>
                <a:gd name="T4" fmla="*/ 199 w 199"/>
                <a:gd name="T5" fmla="*/ 17 h 133"/>
                <a:gd name="T6" fmla="*/ 199 w 199"/>
                <a:gd name="T7" fmla="*/ 0 h 133"/>
                <a:gd name="T8" fmla="*/ 0 w 199"/>
                <a:gd name="T9" fmla="*/ 11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33">
                  <a:moveTo>
                    <a:pt x="0" y="116"/>
                  </a:moveTo>
                  <a:lnTo>
                    <a:pt x="0" y="133"/>
                  </a:lnTo>
                  <a:lnTo>
                    <a:pt x="199" y="17"/>
                  </a:lnTo>
                  <a:lnTo>
                    <a:pt x="199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847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ṥḷïḋê">
              <a:extLst>
                <a:ext uri="{FF2B5EF4-FFF2-40B4-BE49-F238E27FC236}">
                  <a16:creationId xmlns:a16="http://schemas.microsoft.com/office/drawing/2014/main" id="{5134CE18-F3C9-C42D-78FB-37549A98371D}"/>
                </a:ext>
              </a:extLst>
            </p:cNvPr>
            <p:cNvSpPr/>
            <p:nvPr/>
          </p:nvSpPr>
          <p:spPr bwMode="auto">
            <a:xfrm>
              <a:off x="5349876" y="3106738"/>
              <a:ext cx="877888" cy="506413"/>
            </a:xfrm>
            <a:custGeom>
              <a:avLst/>
              <a:gdLst>
                <a:gd name="T0" fmla="*/ 0 w 553"/>
                <a:gd name="T1" fmla="*/ 116 h 319"/>
                <a:gd name="T2" fmla="*/ 354 w 553"/>
                <a:gd name="T3" fmla="*/ 319 h 319"/>
                <a:gd name="T4" fmla="*/ 553 w 553"/>
                <a:gd name="T5" fmla="*/ 203 h 319"/>
                <a:gd name="T6" fmla="*/ 202 w 553"/>
                <a:gd name="T7" fmla="*/ 0 h 319"/>
                <a:gd name="T8" fmla="*/ 0 w 553"/>
                <a:gd name="T9" fmla="*/ 11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319">
                  <a:moveTo>
                    <a:pt x="0" y="116"/>
                  </a:moveTo>
                  <a:lnTo>
                    <a:pt x="354" y="319"/>
                  </a:lnTo>
                  <a:lnTo>
                    <a:pt x="553" y="203"/>
                  </a:lnTo>
                  <a:lnTo>
                    <a:pt x="202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5B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$ľíḑé">
              <a:extLst>
                <a:ext uri="{FF2B5EF4-FFF2-40B4-BE49-F238E27FC236}">
                  <a16:creationId xmlns:a16="http://schemas.microsoft.com/office/drawing/2014/main" id="{07CCB286-FB53-686C-36DE-AB2AA6FF8FCD}"/>
                </a:ext>
              </a:extLst>
            </p:cNvPr>
            <p:cNvSpPr/>
            <p:nvPr/>
          </p:nvSpPr>
          <p:spPr bwMode="auto">
            <a:xfrm>
              <a:off x="5911851" y="3119438"/>
              <a:ext cx="22225" cy="628650"/>
            </a:xfrm>
            <a:custGeom>
              <a:avLst/>
              <a:gdLst>
                <a:gd name="T0" fmla="*/ 12 w 14"/>
                <a:gd name="T1" fmla="*/ 8 h 396"/>
                <a:gd name="T2" fmla="*/ 0 w 14"/>
                <a:gd name="T3" fmla="*/ 0 h 396"/>
                <a:gd name="T4" fmla="*/ 0 w 14"/>
                <a:gd name="T5" fmla="*/ 388 h 396"/>
                <a:gd name="T6" fmla="*/ 14 w 14"/>
                <a:gd name="T7" fmla="*/ 396 h 396"/>
                <a:gd name="T8" fmla="*/ 12 w 14"/>
                <a:gd name="T9" fmla="*/ 8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96">
                  <a:moveTo>
                    <a:pt x="12" y="8"/>
                  </a:moveTo>
                  <a:lnTo>
                    <a:pt x="0" y="0"/>
                  </a:lnTo>
                  <a:lnTo>
                    <a:pt x="0" y="388"/>
                  </a:lnTo>
                  <a:lnTo>
                    <a:pt x="14" y="396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śḻïde">
              <a:extLst>
                <a:ext uri="{FF2B5EF4-FFF2-40B4-BE49-F238E27FC236}">
                  <a16:creationId xmlns:a16="http://schemas.microsoft.com/office/drawing/2014/main" id="{DB9393C1-ED8C-A47E-10F6-7996E9EB2C48}"/>
                </a:ext>
              </a:extLst>
            </p:cNvPr>
            <p:cNvSpPr/>
            <p:nvPr/>
          </p:nvSpPr>
          <p:spPr bwMode="auto">
            <a:xfrm>
              <a:off x="5911851" y="2935288"/>
              <a:ext cx="339725" cy="196850"/>
            </a:xfrm>
            <a:custGeom>
              <a:avLst/>
              <a:gdLst>
                <a:gd name="T0" fmla="*/ 214 w 214"/>
                <a:gd name="T1" fmla="*/ 8 h 124"/>
                <a:gd name="T2" fmla="*/ 199 w 214"/>
                <a:gd name="T3" fmla="*/ 0 h 124"/>
                <a:gd name="T4" fmla="*/ 0 w 214"/>
                <a:gd name="T5" fmla="*/ 116 h 124"/>
                <a:gd name="T6" fmla="*/ 12 w 214"/>
                <a:gd name="T7" fmla="*/ 124 h 124"/>
                <a:gd name="T8" fmla="*/ 214 w 214"/>
                <a:gd name="T9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24">
                  <a:moveTo>
                    <a:pt x="214" y="8"/>
                  </a:moveTo>
                  <a:lnTo>
                    <a:pt x="199" y="0"/>
                  </a:lnTo>
                  <a:lnTo>
                    <a:pt x="0" y="116"/>
                  </a:lnTo>
                  <a:lnTo>
                    <a:pt x="12" y="124"/>
                  </a:lnTo>
                  <a:lnTo>
                    <a:pt x="214" y="8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ŝlïďè">
              <a:extLst>
                <a:ext uri="{FF2B5EF4-FFF2-40B4-BE49-F238E27FC236}">
                  <a16:creationId xmlns:a16="http://schemas.microsoft.com/office/drawing/2014/main" id="{123B2C11-B89C-8A59-CD2D-27E616E02752}"/>
                </a:ext>
              </a:extLst>
            </p:cNvPr>
            <p:cNvSpPr/>
            <p:nvPr/>
          </p:nvSpPr>
          <p:spPr bwMode="auto">
            <a:xfrm>
              <a:off x="5930901" y="2947988"/>
              <a:ext cx="323850" cy="800100"/>
            </a:xfrm>
            <a:custGeom>
              <a:avLst/>
              <a:gdLst>
                <a:gd name="T0" fmla="*/ 0 w 204"/>
                <a:gd name="T1" fmla="*/ 116 h 504"/>
                <a:gd name="T2" fmla="*/ 2 w 204"/>
                <a:gd name="T3" fmla="*/ 504 h 504"/>
                <a:gd name="T4" fmla="*/ 204 w 204"/>
                <a:gd name="T5" fmla="*/ 388 h 504"/>
                <a:gd name="T6" fmla="*/ 202 w 204"/>
                <a:gd name="T7" fmla="*/ 0 h 504"/>
                <a:gd name="T8" fmla="*/ 0 w 204"/>
                <a:gd name="T9" fmla="*/ 116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504">
                  <a:moveTo>
                    <a:pt x="0" y="116"/>
                  </a:moveTo>
                  <a:lnTo>
                    <a:pt x="2" y="504"/>
                  </a:lnTo>
                  <a:lnTo>
                    <a:pt x="204" y="388"/>
                  </a:lnTo>
                  <a:lnTo>
                    <a:pt x="202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Sḻíḓè">
              <a:extLst>
                <a:ext uri="{FF2B5EF4-FFF2-40B4-BE49-F238E27FC236}">
                  <a16:creationId xmlns:a16="http://schemas.microsoft.com/office/drawing/2014/main" id="{863C2C98-5BA9-E63B-9F9D-C1F0F134E3D1}"/>
                </a:ext>
              </a:extLst>
            </p:cNvPr>
            <p:cNvSpPr/>
            <p:nvPr/>
          </p:nvSpPr>
          <p:spPr bwMode="auto">
            <a:xfrm>
              <a:off x="5584826" y="2740025"/>
              <a:ext cx="412750" cy="238125"/>
            </a:xfrm>
            <a:custGeom>
              <a:avLst/>
              <a:gdLst>
                <a:gd name="T0" fmla="*/ 102 w 125"/>
                <a:gd name="T1" fmla="*/ 12 h 72"/>
                <a:gd name="T2" fmla="*/ 102 w 125"/>
                <a:gd name="T3" fmla="*/ 59 h 72"/>
                <a:gd name="T4" fmla="*/ 22 w 125"/>
                <a:gd name="T5" fmla="*/ 59 h 72"/>
                <a:gd name="T6" fmla="*/ 22 w 125"/>
                <a:gd name="T7" fmla="*/ 12 h 72"/>
                <a:gd name="T8" fmla="*/ 102 w 125"/>
                <a:gd name="T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2">
                  <a:moveTo>
                    <a:pt x="102" y="12"/>
                  </a:moveTo>
                  <a:cubicBezTo>
                    <a:pt x="124" y="25"/>
                    <a:pt x="125" y="46"/>
                    <a:pt x="102" y="59"/>
                  </a:cubicBezTo>
                  <a:cubicBezTo>
                    <a:pt x="80" y="72"/>
                    <a:pt x="45" y="72"/>
                    <a:pt x="22" y="59"/>
                  </a:cubicBezTo>
                  <a:cubicBezTo>
                    <a:pt x="0" y="46"/>
                    <a:pt x="0" y="25"/>
                    <a:pt x="22" y="12"/>
                  </a:cubicBezTo>
                  <a:cubicBezTo>
                    <a:pt x="44" y="0"/>
                    <a:pt x="80" y="0"/>
                    <a:pt x="102" y="12"/>
                  </a:cubicBezTo>
                  <a:close/>
                </a:path>
              </a:pathLst>
            </a:custGeom>
            <a:solidFill>
              <a:srgbClr val="AA9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ṡļíḓè">
              <a:extLst>
                <a:ext uri="{FF2B5EF4-FFF2-40B4-BE49-F238E27FC236}">
                  <a16:creationId xmlns:a16="http://schemas.microsoft.com/office/drawing/2014/main" id="{BDD3E936-350A-3421-5F66-E0703FF23034}"/>
                </a:ext>
              </a:extLst>
            </p:cNvPr>
            <p:cNvSpPr/>
            <p:nvPr/>
          </p:nvSpPr>
          <p:spPr bwMode="auto">
            <a:xfrm>
              <a:off x="5762626" y="2638425"/>
              <a:ext cx="55563" cy="207963"/>
            </a:xfrm>
            <a:custGeom>
              <a:avLst/>
              <a:gdLst>
                <a:gd name="T0" fmla="*/ 0 w 17"/>
                <a:gd name="T1" fmla="*/ 0 h 63"/>
                <a:gd name="T2" fmla="*/ 0 w 17"/>
                <a:gd name="T3" fmla="*/ 57 h 63"/>
                <a:gd name="T4" fmla="*/ 6 w 17"/>
                <a:gd name="T5" fmla="*/ 63 h 63"/>
                <a:gd name="T6" fmla="*/ 11 w 17"/>
                <a:gd name="T7" fmla="*/ 63 h 63"/>
                <a:gd name="T8" fmla="*/ 17 w 17"/>
                <a:gd name="T9" fmla="*/ 57 h 63"/>
                <a:gd name="T10" fmla="*/ 17 w 17"/>
                <a:gd name="T11" fmla="*/ 0 h 63"/>
                <a:gd name="T12" fmla="*/ 0 w 17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3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2" y="63"/>
                    <a:pt x="6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63"/>
                    <a:pt x="17" y="60"/>
                    <a:pt x="17" y="57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ṧlîḋe">
              <a:extLst>
                <a:ext uri="{FF2B5EF4-FFF2-40B4-BE49-F238E27FC236}">
                  <a16:creationId xmlns:a16="http://schemas.microsoft.com/office/drawing/2014/main" id="{8EC109D8-B716-3DCD-5455-07929CA7D21D}"/>
                </a:ext>
              </a:extLst>
            </p:cNvPr>
            <p:cNvSpPr/>
            <p:nvPr/>
          </p:nvSpPr>
          <p:spPr bwMode="auto">
            <a:xfrm>
              <a:off x="5575301" y="2282825"/>
              <a:ext cx="428625" cy="466725"/>
            </a:xfrm>
            <a:custGeom>
              <a:avLst/>
              <a:gdLst>
                <a:gd name="T0" fmla="*/ 129 w 130"/>
                <a:gd name="T1" fmla="*/ 110 h 142"/>
                <a:gd name="T2" fmla="*/ 103 w 130"/>
                <a:gd name="T3" fmla="*/ 0 h 142"/>
                <a:gd name="T4" fmla="*/ 28 w 130"/>
                <a:gd name="T5" fmla="*/ 0 h 142"/>
                <a:gd name="T6" fmla="*/ 2 w 130"/>
                <a:gd name="T7" fmla="*/ 110 h 142"/>
                <a:gd name="T8" fmla="*/ 0 w 130"/>
                <a:gd name="T9" fmla="*/ 115 h 142"/>
                <a:gd name="T10" fmla="*/ 65 w 130"/>
                <a:gd name="T11" fmla="*/ 142 h 142"/>
                <a:gd name="T12" fmla="*/ 130 w 130"/>
                <a:gd name="T13" fmla="*/ 115 h 142"/>
                <a:gd name="T14" fmla="*/ 129 w 130"/>
                <a:gd name="T15" fmla="*/ 1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42">
                  <a:moveTo>
                    <a:pt x="129" y="11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1" y="112"/>
                    <a:pt x="0" y="114"/>
                    <a:pt x="0" y="115"/>
                  </a:cubicBezTo>
                  <a:cubicBezTo>
                    <a:pt x="0" y="130"/>
                    <a:pt x="29" y="142"/>
                    <a:pt x="65" y="142"/>
                  </a:cubicBezTo>
                  <a:cubicBezTo>
                    <a:pt x="101" y="142"/>
                    <a:pt x="130" y="130"/>
                    <a:pt x="130" y="115"/>
                  </a:cubicBezTo>
                  <a:cubicBezTo>
                    <a:pt x="130" y="114"/>
                    <a:pt x="130" y="112"/>
                    <a:pt x="129" y="110"/>
                  </a:cubicBezTo>
                  <a:close/>
                </a:path>
              </a:pathLst>
            </a:custGeom>
            <a:solidFill>
              <a:srgbClr val="FEE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ṣ1îḍè">
              <a:extLst>
                <a:ext uri="{FF2B5EF4-FFF2-40B4-BE49-F238E27FC236}">
                  <a16:creationId xmlns:a16="http://schemas.microsoft.com/office/drawing/2014/main" id="{25F20734-6E2E-17CD-0C21-EC503B7CE89D}"/>
                </a:ext>
              </a:extLst>
            </p:cNvPr>
            <p:cNvSpPr/>
            <p:nvPr/>
          </p:nvSpPr>
          <p:spPr bwMode="auto">
            <a:xfrm>
              <a:off x="5667376" y="2233613"/>
              <a:ext cx="247650" cy="101600"/>
            </a:xfrm>
            <a:prstGeom prst="ellipse">
              <a:avLst/>
            </a:prstGeom>
            <a:solidFill>
              <a:srgbClr val="D8BF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şḷïde">
              <a:extLst>
                <a:ext uri="{FF2B5EF4-FFF2-40B4-BE49-F238E27FC236}">
                  <a16:creationId xmlns:a16="http://schemas.microsoft.com/office/drawing/2014/main" id="{6BD59C86-BA85-A131-AFB2-42B0BE77F042}"/>
                </a:ext>
              </a:extLst>
            </p:cNvPr>
            <p:cNvSpPr/>
            <p:nvPr/>
          </p:nvSpPr>
          <p:spPr bwMode="auto">
            <a:xfrm>
              <a:off x="6230938" y="2525713"/>
              <a:ext cx="1811338" cy="1035050"/>
            </a:xfrm>
            <a:custGeom>
              <a:avLst/>
              <a:gdLst>
                <a:gd name="T0" fmla="*/ 546 w 549"/>
                <a:gd name="T1" fmla="*/ 312 h 314"/>
                <a:gd name="T2" fmla="*/ 545 w 549"/>
                <a:gd name="T3" fmla="*/ 312 h 314"/>
                <a:gd name="T4" fmla="*/ 545 w 549"/>
                <a:gd name="T5" fmla="*/ 312 h 314"/>
                <a:gd name="T6" fmla="*/ 543 w 549"/>
                <a:gd name="T7" fmla="*/ 312 h 314"/>
                <a:gd name="T8" fmla="*/ 543 w 549"/>
                <a:gd name="T9" fmla="*/ 312 h 314"/>
                <a:gd name="T10" fmla="*/ 542 w 549"/>
                <a:gd name="T11" fmla="*/ 312 h 314"/>
                <a:gd name="T12" fmla="*/ 542 w 549"/>
                <a:gd name="T13" fmla="*/ 312 h 314"/>
                <a:gd name="T14" fmla="*/ 540 w 549"/>
                <a:gd name="T15" fmla="*/ 313 h 314"/>
                <a:gd name="T16" fmla="*/ 540 w 549"/>
                <a:gd name="T17" fmla="*/ 313 h 314"/>
                <a:gd name="T18" fmla="*/ 538 w 549"/>
                <a:gd name="T19" fmla="*/ 313 h 314"/>
                <a:gd name="T20" fmla="*/ 538 w 549"/>
                <a:gd name="T21" fmla="*/ 313 h 314"/>
                <a:gd name="T22" fmla="*/ 537 w 549"/>
                <a:gd name="T23" fmla="*/ 314 h 314"/>
                <a:gd name="T24" fmla="*/ 0 w 549"/>
                <a:gd name="T25" fmla="*/ 3 h 314"/>
                <a:gd name="T26" fmla="*/ 1 w 549"/>
                <a:gd name="T27" fmla="*/ 2 h 314"/>
                <a:gd name="T28" fmla="*/ 2 w 549"/>
                <a:gd name="T29" fmla="*/ 2 h 314"/>
                <a:gd name="T30" fmla="*/ 2 w 549"/>
                <a:gd name="T31" fmla="*/ 2 h 314"/>
                <a:gd name="T32" fmla="*/ 2 w 549"/>
                <a:gd name="T33" fmla="*/ 2 h 314"/>
                <a:gd name="T34" fmla="*/ 2 w 549"/>
                <a:gd name="T35" fmla="*/ 2 h 314"/>
                <a:gd name="T36" fmla="*/ 3 w 549"/>
                <a:gd name="T37" fmla="*/ 1 h 314"/>
                <a:gd name="T38" fmla="*/ 4 w 549"/>
                <a:gd name="T39" fmla="*/ 1 h 314"/>
                <a:gd name="T40" fmla="*/ 4 w 549"/>
                <a:gd name="T41" fmla="*/ 1 h 314"/>
                <a:gd name="T42" fmla="*/ 4 w 549"/>
                <a:gd name="T43" fmla="*/ 1 h 314"/>
                <a:gd name="T44" fmla="*/ 4 w 549"/>
                <a:gd name="T45" fmla="*/ 1 h 314"/>
                <a:gd name="T46" fmla="*/ 5 w 549"/>
                <a:gd name="T47" fmla="*/ 1 h 314"/>
                <a:gd name="T48" fmla="*/ 5 w 549"/>
                <a:gd name="T49" fmla="*/ 1 h 314"/>
                <a:gd name="T50" fmla="*/ 6 w 549"/>
                <a:gd name="T51" fmla="*/ 1 h 314"/>
                <a:gd name="T52" fmla="*/ 6 w 549"/>
                <a:gd name="T53" fmla="*/ 1 h 314"/>
                <a:gd name="T54" fmla="*/ 6 w 549"/>
                <a:gd name="T55" fmla="*/ 0 h 314"/>
                <a:gd name="T56" fmla="*/ 7 w 549"/>
                <a:gd name="T57" fmla="*/ 0 h 314"/>
                <a:gd name="T58" fmla="*/ 7 w 549"/>
                <a:gd name="T59" fmla="*/ 0 h 314"/>
                <a:gd name="T60" fmla="*/ 7 w 549"/>
                <a:gd name="T61" fmla="*/ 0 h 314"/>
                <a:gd name="T62" fmla="*/ 8 w 549"/>
                <a:gd name="T63" fmla="*/ 0 h 314"/>
                <a:gd name="T64" fmla="*/ 8 w 549"/>
                <a:gd name="T65" fmla="*/ 0 h 314"/>
                <a:gd name="T66" fmla="*/ 9 w 549"/>
                <a:gd name="T67" fmla="*/ 0 h 314"/>
                <a:gd name="T68" fmla="*/ 9 w 549"/>
                <a:gd name="T69" fmla="*/ 0 h 314"/>
                <a:gd name="T70" fmla="*/ 10 w 549"/>
                <a:gd name="T71" fmla="*/ 0 h 314"/>
                <a:gd name="T72" fmla="*/ 10 w 549"/>
                <a:gd name="T73" fmla="*/ 0 h 314"/>
                <a:gd name="T74" fmla="*/ 10 w 549"/>
                <a:gd name="T75" fmla="*/ 1 h 314"/>
                <a:gd name="T76" fmla="*/ 11 w 549"/>
                <a:gd name="T77" fmla="*/ 1 h 314"/>
                <a:gd name="T78" fmla="*/ 11 w 549"/>
                <a:gd name="T79" fmla="*/ 1 h 314"/>
                <a:gd name="T80" fmla="*/ 12 w 549"/>
                <a:gd name="T81" fmla="*/ 1 h 314"/>
                <a:gd name="T82" fmla="*/ 549 w 549"/>
                <a:gd name="T83" fmla="*/ 313 h 314"/>
                <a:gd name="T84" fmla="*/ 547 w 549"/>
                <a:gd name="T85" fmla="*/ 312 h 314"/>
                <a:gd name="T86" fmla="*/ 546 w 549"/>
                <a:gd name="T87" fmla="*/ 31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9" h="314">
                  <a:moveTo>
                    <a:pt x="546" y="312"/>
                  </a:moveTo>
                  <a:cubicBezTo>
                    <a:pt x="546" y="312"/>
                    <a:pt x="545" y="312"/>
                    <a:pt x="545" y="312"/>
                  </a:cubicBezTo>
                  <a:cubicBezTo>
                    <a:pt x="545" y="312"/>
                    <a:pt x="545" y="312"/>
                    <a:pt x="545" y="312"/>
                  </a:cubicBezTo>
                  <a:cubicBezTo>
                    <a:pt x="544" y="312"/>
                    <a:pt x="544" y="312"/>
                    <a:pt x="543" y="312"/>
                  </a:cubicBezTo>
                  <a:cubicBezTo>
                    <a:pt x="543" y="312"/>
                    <a:pt x="543" y="312"/>
                    <a:pt x="543" y="312"/>
                  </a:cubicBezTo>
                  <a:cubicBezTo>
                    <a:pt x="543" y="312"/>
                    <a:pt x="542" y="312"/>
                    <a:pt x="542" y="312"/>
                  </a:cubicBezTo>
                  <a:cubicBezTo>
                    <a:pt x="542" y="312"/>
                    <a:pt x="542" y="312"/>
                    <a:pt x="542" y="312"/>
                  </a:cubicBezTo>
                  <a:cubicBezTo>
                    <a:pt x="541" y="312"/>
                    <a:pt x="541" y="312"/>
                    <a:pt x="540" y="313"/>
                  </a:cubicBezTo>
                  <a:cubicBezTo>
                    <a:pt x="540" y="313"/>
                    <a:pt x="540" y="313"/>
                    <a:pt x="540" y="313"/>
                  </a:cubicBezTo>
                  <a:cubicBezTo>
                    <a:pt x="539" y="313"/>
                    <a:pt x="539" y="313"/>
                    <a:pt x="538" y="313"/>
                  </a:cubicBezTo>
                  <a:cubicBezTo>
                    <a:pt x="538" y="313"/>
                    <a:pt x="538" y="313"/>
                    <a:pt x="538" y="313"/>
                  </a:cubicBezTo>
                  <a:cubicBezTo>
                    <a:pt x="538" y="314"/>
                    <a:pt x="537" y="314"/>
                    <a:pt x="537" y="3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549" y="313"/>
                    <a:pt x="549" y="313"/>
                    <a:pt x="549" y="313"/>
                  </a:cubicBezTo>
                  <a:cubicBezTo>
                    <a:pt x="548" y="313"/>
                    <a:pt x="548" y="313"/>
                    <a:pt x="547" y="312"/>
                  </a:cubicBezTo>
                  <a:cubicBezTo>
                    <a:pt x="546" y="312"/>
                    <a:pt x="546" y="312"/>
                    <a:pt x="546" y="312"/>
                  </a:cubicBezTo>
                  <a:close/>
                </a:path>
              </a:pathLst>
            </a:custGeom>
            <a:solidFill>
              <a:srgbClr val="8E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şļíḍe">
              <a:extLst>
                <a:ext uri="{FF2B5EF4-FFF2-40B4-BE49-F238E27FC236}">
                  <a16:creationId xmlns:a16="http://schemas.microsoft.com/office/drawing/2014/main" id="{39634CBC-3B1A-BC44-BCEA-6778CD4893EC}"/>
                </a:ext>
              </a:extLst>
            </p:cNvPr>
            <p:cNvSpPr/>
            <p:nvPr/>
          </p:nvSpPr>
          <p:spPr bwMode="auto">
            <a:xfrm>
              <a:off x="6072188" y="2690813"/>
              <a:ext cx="1773238" cy="1522413"/>
            </a:xfrm>
            <a:custGeom>
              <a:avLst/>
              <a:gdLst>
                <a:gd name="T0" fmla="*/ 1114 w 1117"/>
                <a:gd name="T1" fmla="*/ 648 h 959"/>
                <a:gd name="T2" fmla="*/ 0 w 1117"/>
                <a:gd name="T3" fmla="*/ 0 h 959"/>
                <a:gd name="T4" fmla="*/ 0 w 1117"/>
                <a:gd name="T5" fmla="*/ 311 h 959"/>
                <a:gd name="T6" fmla="*/ 1117 w 1117"/>
                <a:gd name="T7" fmla="*/ 959 h 959"/>
                <a:gd name="T8" fmla="*/ 1114 w 1117"/>
                <a:gd name="T9" fmla="*/ 648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7" h="959">
                  <a:moveTo>
                    <a:pt x="1114" y="648"/>
                  </a:moveTo>
                  <a:lnTo>
                    <a:pt x="0" y="0"/>
                  </a:lnTo>
                  <a:lnTo>
                    <a:pt x="0" y="311"/>
                  </a:lnTo>
                  <a:lnTo>
                    <a:pt x="1117" y="959"/>
                  </a:lnTo>
                  <a:lnTo>
                    <a:pt x="1114" y="648"/>
                  </a:lnTo>
                  <a:close/>
                </a:path>
              </a:pathLst>
            </a:custGeom>
            <a:solidFill>
              <a:srgbClr val="7BA4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ṥľïḋè">
              <a:extLst>
                <a:ext uri="{FF2B5EF4-FFF2-40B4-BE49-F238E27FC236}">
                  <a16:creationId xmlns:a16="http://schemas.microsoft.com/office/drawing/2014/main" id="{45D76878-9E9C-8513-8360-441D84359480}"/>
                </a:ext>
              </a:extLst>
            </p:cNvPr>
            <p:cNvSpPr/>
            <p:nvPr/>
          </p:nvSpPr>
          <p:spPr bwMode="auto">
            <a:xfrm>
              <a:off x="6129338" y="2536825"/>
              <a:ext cx="1873250" cy="1082675"/>
            </a:xfrm>
            <a:custGeom>
              <a:avLst/>
              <a:gdLst>
                <a:gd name="T0" fmla="*/ 1180 w 1180"/>
                <a:gd name="T1" fmla="*/ 645 h 682"/>
                <a:gd name="T2" fmla="*/ 64 w 1180"/>
                <a:gd name="T3" fmla="*/ 0 h 682"/>
                <a:gd name="T4" fmla="*/ 0 w 1180"/>
                <a:gd name="T5" fmla="*/ 37 h 682"/>
                <a:gd name="T6" fmla="*/ 1114 w 1180"/>
                <a:gd name="T7" fmla="*/ 682 h 682"/>
                <a:gd name="T8" fmla="*/ 1180 w 1180"/>
                <a:gd name="T9" fmla="*/ 64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0" h="682">
                  <a:moveTo>
                    <a:pt x="1180" y="645"/>
                  </a:moveTo>
                  <a:lnTo>
                    <a:pt x="64" y="0"/>
                  </a:lnTo>
                  <a:lnTo>
                    <a:pt x="0" y="37"/>
                  </a:lnTo>
                  <a:lnTo>
                    <a:pt x="1114" y="682"/>
                  </a:lnTo>
                  <a:lnTo>
                    <a:pt x="1180" y="645"/>
                  </a:lnTo>
                  <a:close/>
                </a:path>
              </a:pathLst>
            </a:custGeom>
            <a:solidFill>
              <a:srgbClr val="8E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şļîḋè">
              <a:extLst>
                <a:ext uri="{FF2B5EF4-FFF2-40B4-BE49-F238E27FC236}">
                  <a16:creationId xmlns:a16="http://schemas.microsoft.com/office/drawing/2014/main" id="{148FDC3B-5916-EE6D-EA36-A7031EFFA82E}"/>
                </a:ext>
              </a:extLst>
            </p:cNvPr>
            <p:cNvSpPr/>
            <p:nvPr/>
          </p:nvSpPr>
          <p:spPr bwMode="auto">
            <a:xfrm>
              <a:off x="6072188" y="2595563"/>
              <a:ext cx="1825625" cy="1123950"/>
            </a:xfrm>
            <a:custGeom>
              <a:avLst/>
              <a:gdLst>
                <a:gd name="T0" fmla="*/ 547 w 553"/>
                <a:gd name="T1" fmla="*/ 317 h 341"/>
                <a:gd name="T2" fmla="*/ 544 w 553"/>
                <a:gd name="T3" fmla="*/ 320 h 341"/>
                <a:gd name="T4" fmla="*/ 541 w 553"/>
                <a:gd name="T5" fmla="*/ 324 h 341"/>
                <a:gd name="T6" fmla="*/ 539 w 553"/>
                <a:gd name="T7" fmla="*/ 328 h 341"/>
                <a:gd name="T8" fmla="*/ 538 w 553"/>
                <a:gd name="T9" fmla="*/ 332 h 341"/>
                <a:gd name="T10" fmla="*/ 537 w 553"/>
                <a:gd name="T11" fmla="*/ 337 h 341"/>
                <a:gd name="T12" fmla="*/ 0 w 553"/>
                <a:gd name="T13" fmla="*/ 29 h 341"/>
                <a:gd name="T14" fmla="*/ 0 w 553"/>
                <a:gd name="T15" fmla="*/ 28 h 341"/>
                <a:gd name="T16" fmla="*/ 0 w 553"/>
                <a:gd name="T17" fmla="*/ 26 h 341"/>
                <a:gd name="T18" fmla="*/ 0 w 553"/>
                <a:gd name="T19" fmla="*/ 25 h 341"/>
                <a:gd name="T20" fmla="*/ 1 w 553"/>
                <a:gd name="T21" fmla="*/ 24 h 341"/>
                <a:gd name="T22" fmla="*/ 1 w 553"/>
                <a:gd name="T23" fmla="*/ 22 h 341"/>
                <a:gd name="T24" fmla="*/ 1 w 553"/>
                <a:gd name="T25" fmla="*/ 21 h 341"/>
                <a:gd name="T26" fmla="*/ 1 w 553"/>
                <a:gd name="T27" fmla="*/ 21 h 341"/>
                <a:gd name="T28" fmla="*/ 2 w 553"/>
                <a:gd name="T29" fmla="*/ 19 h 341"/>
                <a:gd name="T30" fmla="*/ 3 w 553"/>
                <a:gd name="T31" fmla="*/ 17 h 341"/>
                <a:gd name="T32" fmla="*/ 3 w 553"/>
                <a:gd name="T33" fmla="*/ 16 h 341"/>
                <a:gd name="T34" fmla="*/ 3 w 553"/>
                <a:gd name="T35" fmla="*/ 16 h 341"/>
                <a:gd name="T36" fmla="*/ 4 w 553"/>
                <a:gd name="T37" fmla="*/ 14 h 341"/>
                <a:gd name="T38" fmla="*/ 5 w 553"/>
                <a:gd name="T39" fmla="*/ 12 h 341"/>
                <a:gd name="T40" fmla="*/ 6 w 553"/>
                <a:gd name="T41" fmla="*/ 10 h 341"/>
                <a:gd name="T42" fmla="*/ 8 w 553"/>
                <a:gd name="T43" fmla="*/ 8 h 341"/>
                <a:gd name="T44" fmla="*/ 10 w 553"/>
                <a:gd name="T45" fmla="*/ 6 h 341"/>
                <a:gd name="T46" fmla="*/ 10 w 553"/>
                <a:gd name="T47" fmla="*/ 5 h 341"/>
                <a:gd name="T48" fmla="*/ 11 w 553"/>
                <a:gd name="T49" fmla="*/ 5 h 341"/>
                <a:gd name="T50" fmla="*/ 12 w 553"/>
                <a:gd name="T51" fmla="*/ 3 h 341"/>
                <a:gd name="T52" fmla="*/ 14 w 553"/>
                <a:gd name="T53" fmla="*/ 2 h 341"/>
                <a:gd name="T54" fmla="*/ 14 w 553"/>
                <a:gd name="T55" fmla="*/ 2 h 341"/>
                <a:gd name="T56" fmla="*/ 15 w 553"/>
                <a:gd name="T57" fmla="*/ 1 h 341"/>
                <a:gd name="T58" fmla="*/ 17 w 553"/>
                <a:gd name="T59" fmla="*/ 0 h 341"/>
                <a:gd name="T60" fmla="*/ 553 w 553"/>
                <a:gd name="T61" fmla="*/ 311 h 341"/>
                <a:gd name="T62" fmla="*/ 550 w 553"/>
                <a:gd name="T63" fmla="*/ 3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3" h="341">
                  <a:moveTo>
                    <a:pt x="547" y="317"/>
                  </a:moveTo>
                  <a:cubicBezTo>
                    <a:pt x="547" y="317"/>
                    <a:pt x="547" y="317"/>
                    <a:pt x="547" y="317"/>
                  </a:cubicBezTo>
                  <a:cubicBezTo>
                    <a:pt x="546" y="318"/>
                    <a:pt x="545" y="319"/>
                    <a:pt x="544" y="320"/>
                  </a:cubicBezTo>
                  <a:cubicBezTo>
                    <a:pt x="544" y="320"/>
                    <a:pt x="544" y="320"/>
                    <a:pt x="544" y="320"/>
                  </a:cubicBezTo>
                  <a:cubicBezTo>
                    <a:pt x="543" y="321"/>
                    <a:pt x="542" y="323"/>
                    <a:pt x="541" y="324"/>
                  </a:cubicBezTo>
                  <a:cubicBezTo>
                    <a:pt x="541" y="324"/>
                    <a:pt x="541" y="324"/>
                    <a:pt x="541" y="324"/>
                  </a:cubicBezTo>
                  <a:cubicBezTo>
                    <a:pt x="540" y="325"/>
                    <a:pt x="540" y="327"/>
                    <a:pt x="539" y="328"/>
                  </a:cubicBezTo>
                  <a:cubicBezTo>
                    <a:pt x="539" y="328"/>
                    <a:pt x="539" y="328"/>
                    <a:pt x="539" y="328"/>
                  </a:cubicBezTo>
                  <a:cubicBezTo>
                    <a:pt x="539" y="330"/>
                    <a:pt x="538" y="331"/>
                    <a:pt x="538" y="332"/>
                  </a:cubicBezTo>
                  <a:cubicBezTo>
                    <a:pt x="538" y="332"/>
                    <a:pt x="538" y="332"/>
                    <a:pt x="538" y="332"/>
                  </a:cubicBezTo>
                  <a:cubicBezTo>
                    <a:pt x="537" y="334"/>
                    <a:pt x="537" y="335"/>
                    <a:pt x="537" y="337"/>
                  </a:cubicBezTo>
                  <a:cubicBezTo>
                    <a:pt x="537" y="337"/>
                    <a:pt x="537" y="337"/>
                    <a:pt x="537" y="337"/>
                  </a:cubicBezTo>
                  <a:cubicBezTo>
                    <a:pt x="536" y="338"/>
                    <a:pt x="536" y="339"/>
                    <a:pt x="536" y="3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53" y="311"/>
                    <a:pt x="553" y="311"/>
                    <a:pt x="553" y="311"/>
                  </a:cubicBezTo>
                  <a:cubicBezTo>
                    <a:pt x="552" y="312"/>
                    <a:pt x="551" y="313"/>
                    <a:pt x="550" y="314"/>
                  </a:cubicBezTo>
                  <a:cubicBezTo>
                    <a:pt x="550" y="314"/>
                    <a:pt x="550" y="314"/>
                    <a:pt x="550" y="314"/>
                  </a:cubicBezTo>
                  <a:cubicBezTo>
                    <a:pt x="549" y="315"/>
                    <a:pt x="548" y="316"/>
                    <a:pt x="547" y="317"/>
                  </a:cubicBezTo>
                  <a:close/>
                </a:path>
              </a:pathLst>
            </a:custGeom>
            <a:solidFill>
              <a:srgbClr val="8E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ṥľiďè">
              <a:extLst>
                <a:ext uri="{FF2B5EF4-FFF2-40B4-BE49-F238E27FC236}">
                  <a16:creationId xmlns:a16="http://schemas.microsoft.com/office/drawing/2014/main" id="{68AA5DDA-880A-2608-E8FC-85B9771AF082}"/>
                </a:ext>
              </a:extLst>
            </p:cNvPr>
            <p:cNvSpPr/>
            <p:nvPr/>
          </p:nvSpPr>
          <p:spPr bwMode="auto">
            <a:xfrm>
              <a:off x="5395913" y="3640138"/>
              <a:ext cx="1768475" cy="1452563"/>
            </a:xfrm>
            <a:custGeom>
              <a:avLst/>
              <a:gdLst>
                <a:gd name="T0" fmla="*/ 1114 w 1114"/>
                <a:gd name="T1" fmla="*/ 647 h 915"/>
                <a:gd name="T2" fmla="*/ 0 w 1114"/>
                <a:gd name="T3" fmla="*/ 0 h 915"/>
                <a:gd name="T4" fmla="*/ 0 w 1114"/>
                <a:gd name="T5" fmla="*/ 268 h 915"/>
                <a:gd name="T6" fmla="*/ 1114 w 1114"/>
                <a:gd name="T7" fmla="*/ 915 h 915"/>
                <a:gd name="T8" fmla="*/ 1114 w 1114"/>
                <a:gd name="T9" fmla="*/ 647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4" h="915">
                  <a:moveTo>
                    <a:pt x="1114" y="647"/>
                  </a:moveTo>
                  <a:lnTo>
                    <a:pt x="0" y="0"/>
                  </a:lnTo>
                  <a:lnTo>
                    <a:pt x="0" y="268"/>
                  </a:lnTo>
                  <a:lnTo>
                    <a:pt x="1114" y="915"/>
                  </a:lnTo>
                  <a:lnTo>
                    <a:pt x="1114" y="647"/>
                  </a:lnTo>
                  <a:close/>
                </a:path>
              </a:pathLst>
            </a:custGeom>
            <a:solidFill>
              <a:srgbClr val="7BA4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ŝļîḋê">
              <a:extLst>
                <a:ext uri="{FF2B5EF4-FFF2-40B4-BE49-F238E27FC236}">
                  <a16:creationId xmlns:a16="http://schemas.microsoft.com/office/drawing/2014/main" id="{C3D46890-433F-7450-6319-F170060B6C9C}"/>
                </a:ext>
              </a:extLst>
            </p:cNvPr>
            <p:cNvSpPr/>
            <p:nvPr/>
          </p:nvSpPr>
          <p:spPr bwMode="auto">
            <a:xfrm>
              <a:off x="5395913" y="3640138"/>
              <a:ext cx="1768475" cy="1452563"/>
            </a:xfrm>
            <a:custGeom>
              <a:avLst/>
              <a:gdLst>
                <a:gd name="T0" fmla="*/ 1114 w 1114"/>
                <a:gd name="T1" fmla="*/ 647 h 915"/>
                <a:gd name="T2" fmla="*/ 0 w 1114"/>
                <a:gd name="T3" fmla="*/ 0 h 915"/>
                <a:gd name="T4" fmla="*/ 0 w 1114"/>
                <a:gd name="T5" fmla="*/ 268 h 915"/>
                <a:gd name="T6" fmla="*/ 1114 w 1114"/>
                <a:gd name="T7" fmla="*/ 915 h 915"/>
                <a:gd name="T8" fmla="*/ 1114 w 1114"/>
                <a:gd name="T9" fmla="*/ 647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4" h="915">
                  <a:moveTo>
                    <a:pt x="1114" y="647"/>
                  </a:moveTo>
                  <a:lnTo>
                    <a:pt x="0" y="0"/>
                  </a:lnTo>
                  <a:lnTo>
                    <a:pt x="0" y="268"/>
                  </a:lnTo>
                  <a:lnTo>
                    <a:pt x="1114" y="915"/>
                  </a:lnTo>
                  <a:lnTo>
                    <a:pt x="1114" y="6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ślíḑé">
              <a:extLst>
                <a:ext uri="{FF2B5EF4-FFF2-40B4-BE49-F238E27FC236}">
                  <a16:creationId xmlns:a16="http://schemas.microsoft.com/office/drawing/2014/main" id="{1D7EEE3D-456D-F073-76AB-1C586DE11FA2}"/>
                </a:ext>
              </a:extLst>
            </p:cNvPr>
            <p:cNvSpPr/>
            <p:nvPr/>
          </p:nvSpPr>
          <p:spPr bwMode="auto">
            <a:xfrm>
              <a:off x="5453063" y="3184525"/>
              <a:ext cx="2392363" cy="1387475"/>
            </a:xfrm>
            <a:custGeom>
              <a:avLst/>
              <a:gdLst>
                <a:gd name="T0" fmla="*/ 1507 w 1507"/>
                <a:gd name="T1" fmla="*/ 648 h 874"/>
                <a:gd name="T2" fmla="*/ 390 w 1507"/>
                <a:gd name="T3" fmla="*/ 0 h 874"/>
                <a:gd name="T4" fmla="*/ 0 w 1507"/>
                <a:gd name="T5" fmla="*/ 227 h 874"/>
                <a:gd name="T6" fmla="*/ 1114 w 1507"/>
                <a:gd name="T7" fmla="*/ 874 h 874"/>
                <a:gd name="T8" fmla="*/ 1507 w 1507"/>
                <a:gd name="T9" fmla="*/ 648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7" h="874">
                  <a:moveTo>
                    <a:pt x="1507" y="648"/>
                  </a:moveTo>
                  <a:lnTo>
                    <a:pt x="390" y="0"/>
                  </a:lnTo>
                  <a:lnTo>
                    <a:pt x="0" y="227"/>
                  </a:lnTo>
                  <a:lnTo>
                    <a:pt x="1114" y="874"/>
                  </a:lnTo>
                  <a:lnTo>
                    <a:pt x="1507" y="648"/>
                  </a:lnTo>
                  <a:close/>
                </a:path>
              </a:pathLst>
            </a:custGeom>
            <a:solidFill>
              <a:srgbClr val="87B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ślïḑé">
              <a:extLst>
                <a:ext uri="{FF2B5EF4-FFF2-40B4-BE49-F238E27FC236}">
                  <a16:creationId xmlns:a16="http://schemas.microsoft.com/office/drawing/2014/main" id="{6CF6905B-CC2D-1503-53C4-392FBF457749}"/>
                </a:ext>
              </a:extLst>
            </p:cNvPr>
            <p:cNvSpPr/>
            <p:nvPr/>
          </p:nvSpPr>
          <p:spPr bwMode="auto">
            <a:xfrm>
              <a:off x="6961188" y="3386138"/>
              <a:ext cx="523875" cy="569913"/>
            </a:xfrm>
            <a:custGeom>
              <a:avLst/>
              <a:gdLst>
                <a:gd name="T0" fmla="*/ 159 w 159"/>
                <a:gd name="T1" fmla="*/ 102 h 173"/>
                <a:gd name="T2" fmla="*/ 159 w 159"/>
                <a:gd name="T3" fmla="*/ 99 h 173"/>
                <a:gd name="T4" fmla="*/ 159 w 159"/>
                <a:gd name="T5" fmla="*/ 97 h 173"/>
                <a:gd name="T6" fmla="*/ 158 w 159"/>
                <a:gd name="T7" fmla="*/ 94 h 173"/>
                <a:gd name="T8" fmla="*/ 157 w 159"/>
                <a:gd name="T9" fmla="*/ 91 h 173"/>
                <a:gd name="T10" fmla="*/ 157 w 159"/>
                <a:gd name="T11" fmla="*/ 89 h 173"/>
                <a:gd name="T12" fmla="*/ 155 w 159"/>
                <a:gd name="T13" fmla="*/ 86 h 173"/>
                <a:gd name="T14" fmla="*/ 154 w 159"/>
                <a:gd name="T15" fmla="*/ 83 h 173"/>
                <a:gd name="T16" fmla="*/ 154 w 159"/>
                <a:gd name="T17" fmla="*/ 81 h 173"/>
                <a:gd name="T18" fmla="*/ 152 w 159"/>
                <a:gd name="T19" fmla="*/ 78 h 173"/>
                <a:gd name="T20" fmla="*/ 150 w 159"/>
                <a:gd name="T21" fmla="*/ 74 h 173"/>
                <a:gd name="T22" fmla="*/ 149 w 159"/>
                <a:gd name="T23" fmla="*/ 72 h 173"/>
                <a:gd name="T24" fmla="*/ 145 w 159"/>
                <a:gd name="T25" fmla="*/ 67 h 173"/>
                <a:gd name="T26" fmla="*/ 144 w 159"/>
                <a:gd name="T27" fmla="*/ 65 h 173"/>
                <a:gd name="T28" fmla="*/ 142 w 159"/>
                <a:gd name="T29" fmla="*/ 63 h 173"/>
                <a:gd name="T30" fmla="*/ 140 w 159"/>
                <a:gd name="T31" fmla="*/ 60 h 173"/>
                <a:gd name="T32" fmla="*/ 137 w 159"/>
                <a:gd name="T33" fmla="*/ 58 h 173"/>
                <a:gd name="T34" fmla="*/ 136 w 159"/>
                <a:gd name="T35" fmla="*/ 56 h 173"/>
                <a:gd name="T36" fmla="*/ 134 w 159"/>
                <a:gd name="T37" fmla="*/ 54 h 173"/>
                <a:gd name="T38" fmla="*/ 131 w 159"/>
                <a:gd name="T39" fmla="*/ 52 h 173"/>
                <a:gd name="T40" fmla="*/ 129 w 159"/>
                <a:gd name="T41" fmla="*/ 51 h 173"/>
                <a:gd name="T42" fmla="*/ 49 w 159"/>
                <a:gd name="T43" fmla="*/ 5 h 173"/>
                <a:gd name="T44" fmla="*/ 46 w 159"/>
                <a:gd name="T45" fmla="*/ 3 h 173"/>
                <a:gd name="T46" fmla="*/ 44 w 159"/>
                <a:gd name="T47" fmla="*/ 2 h 173"/>
                <a:gd name="T48" fmla="*/ 42 w 159"/>
                <a:gd name="T49" fmla="*/ 2 h 173"/>
                <a:gd name="T50" fmla="*/ 40 w 159"/>
                <a:gd name="T51" fmla="*/ 1 h 173"/>
                <a:gd name="T52" fmla="*/ 38 w 159"/>
                <a:gd name="T53" fmla="*/ 1 h 173"/>
                <a:gd name="T54" fmla="*/ 36 w 159"/>
                <a:gd name="T55" fmla="*/ 0 h 173"/>
                <a:gd name="T56" fmla="*/ 33 w 159"/>
                <a:gd name="T57" fmla="*/ 0 h 173"/>
                <a:gd name="T58" fmla="*/ 31 w 159"/>
                <a:gd name="T59" fmla="*/ 1 h 173"/>
                <a:gd name="T60" fmla="*/ 29 w 159"/>
                <a:gd name="T61" fmla="*/ 1 h 173"/>
                <a:gd name="T62" fmla="*/ 2 w 159"/>
                <a:gd name="T63" fmla="*/ 17 h 173"/>
                <a:gd name="T64" fmla="*/ 7 w 159"/>
                <a:gd name="T65" fmla="*/ 16 h 173"/>
                <a:gd name="T66" fmla="*/ 10 w 159"/>
                <a:gd name="T67" fmla="*/ 16 h 173"/>
                <a:gd name="T68" fmla="*/ 16 w 159"/>
                <a:gd name="T69" fmla="*/ 17 h 173"/>
                <a:gd name="T70" fmla="*/ 19 w 159"/>
                <a:gd name="T71" fmla="*/ 19 h 173"/>
                <a:gd name="T72" fmla="*/ 104 w 159"/>
                <a:gd name="T73" fmla="*/ 67 h 173"/>
                <a:gd name="T74" fmla="*/ 107 w 159"/>
                <a:gd name="T75" fmla="*/ 70 h 173"/>
                <a:gd name="T76" fmla="*/ 113 w 159"/>
                <a:gd name="T77" fmla="*/ 75 h 173"/>
                <a:gd name="T78" fmla="*/ 116 w 159"/>
                <a:gd name="T79" fmla="*/ 79 h 173"/>
                <a:gd name="T80" fmla="*/ 121 w 159"/>
                <a:gd name="T81" fmla="*/ 85 h 173"/>
                <a:gd name="T82" fmla="*/ 124 w 159"/>
                <a:gd name="T83" fmla="*/ 90 h 173"/>
                <a:gd name="T84" fmla="*/ 127 w 159"/>
                <a:gd name="T85" fmla="*/ 97 h 173"/>
                <a:gd name="T86" fmla="*/ 129 w 159"/>
                <a:gd name="T87" fmla="*/ 101 h 173"/>
                <a:gd name="T88" fmla="*/ 131 w 159"/>
                <a:gd name="T89" fmla="*/ 109 h 173"/>
                <a:gd name="T90" fmla="*/ 132 w 159"/>
                <a:gd name="T91" fmla="*/ 113 h 173"/>
                <a:gd name="T92" fmla="*/ 133 w 159"/>
                <a:gd name="T93" fmla="*/ 121 h 173"/>
                <a:gd name="T94" fmla="*/ 132 w 159"/>
                <a:gd name="T95" fmla="*/ 157 h 173"/>
                <a:gd name="T96" fmla="*/ 131 w 159"/>
                <a:gd name="T97" fmla="*/ 163 h 173"/>
                <a:gd name="T98" fmla="*/ 130 w 159"/>
                <a:gd name="T99" fmla="*/ 166 h 173"/>
                <a:gd name="T100" fmla="*/ 126 w 159"/>
                <a:gd name="T101" fmla="*/ 171 h 173"/>
                <a:gd name="T102" fmla="*/ 152 w 159"/>
                <a:gd name="T103" fmla="*/ 156 h 173"/>
                <a:gd name="T104" fmla="*/ 155 w 159"/>
                <a:gd name="T105" fmla="*/ 153 h 173"/>
                <a:gd name="T106" fmla="*/ 157 w 159"/>
                <a:gd name="T107" fmla="*/ 150 h 173"/>
                <a:gd name="T108" fmla="*/ 158 w 159"/>
                <a:gd name="T109" fmla="*/ 147 h 173"/>
                <a:gd name="T110" fmla="*/ 158 w 159"/>
                <a:gd name="T111" fmla="*/ 145 h 173"/>
                <a:gd name="T112" fmla="*/ 159 w 159"/>
                <a:gd name="T113" fmla="*/ 142 h 173"/>
                <a:gd name="T114" fmla="*/ 159 w 159"/>
                <a:gd name="T115" fmla="*/ 141 h 173"/>
                <a:gd name="T116" fmla="*/ 159 w 159"/>
                <a:gd name="T117" fmla="*/ 13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9" h="173">
                  <a:moveTo>
                    <a:pt x="159" y="104"/>
                  </a:moveTo>
                  <a:cubicBezTo>
                    <a:pt x="159" y="103"/>
                    <a:pt x="159" y="103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9" y="100"/>
                    <a:pt x="159" y="100"/>
                    <a:pt x="159" y="99"/>
                  </a:cubicBezTo>
                  <a:cubicBezTo>
                    <a:pt x="159" y="99"/>
                    <a:pt x="159" y="98"/>
                    <a:pt x="159" y="98"/>
                  </a:cubicBezTo>
                  <a:cubicBezTo>
                    <a:pt x="159" y="98"/>
                    <a:pt x="159" y="98"/>
                    <a:pt x="159" y="98"/>
                  </a:cubicBezTo>
                  <a:cubicBezTo>
                    <a:pt x="159" y="97"/>
                    <a:pt x="159" y="97"/>
                    <a:pt x="159" y="97"/>
                  </a:cubicBezTo>
                  <a:cubicBezTo>
                    <a:pt x="158" y="97"/>
                    <a:pt x="158" y="96"/>
                    <a:pt x="158" y="96"/>
                  </a:cubicBezTo>
                  <a:cubicBezTo>
                    <a:pt x="158" y="95"/>
                    <a:pt x="158" y="95"/>
                    <a:pt x="158" y="94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157" y="92"/>
                    <a:pt x="157" y="92"/>
                    <a:pt x="157" y="91"/>
                  </a:cubicBezTo>
                  <a:cubicBezTo>
                    <a:pt x="157" y="91"/>
                    <a:pt x="157" y="90"/>
                    <a:pt x="157" y="90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6" y="89"/>
                    <a:pt x="156" y="88"/>
                    <a:pt x="156" y="88"/>
                  </a:cubicBezTo>
                  <a:cubicBezTo>
                    <a:pt x="156" y="87"/>
                    <a:pt x="156" y="87"/>
                    <a:pt x="156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5" y="84"/>
                    <a:pt x="155" y="84"/>
                    <a:pt x="155" y="84"/>
                  </a:cubicBezTo>
                  <a:cubicBezTo>
                    <a:pt x="155" y="84"/>
                    <a:pt x="155" y="83"/>
                    <a:pt x="154" y="83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4" y="81"/>
                    <a:pt x="154" y="81"/>
                    <a:pt x="154" y="81"/>
                  </a:cubicBezTo>
                  <a:cubicBezTo>
                    <a:pt x="153" y="81"/>
                    <a:pt x="153" y="80"/>
                    <a:pt x="153" y="80"/>
                  </a:cubicBezTo>
                  <a:cubicBezTo>
                    <a:pt x="153" y="79"/>
                    <a:pt x="152" y="79"/>
                    <a:pt x="152" y="78"/>
                  </a:cubicBezTo>
                  <a:cubicBezTo>
                    <a:pt x="152" y="78"/>
                    <a:pt x="152" y="78"/>
                    <a:pt x="152" y="78"/>
                  </a:cubicBezTo>
                  <a:cubicBezTo>
                    <a:pt x="152" y="77"/>
                    <a:pt x="152" y="77"/>
                    <a:pt x="152" y="77"/>
                  </a:cubicBezTo>
                  <a:cubicBezTo>
                    <a:pt x="152" y="77"/>
                    <a:pt x="151" y="77"/>
                    <a:pt x="151" y="76"/>
                  </a:cubicBezTo>
                  <a:cubicBezTo>
                    <a:pt x="151" y="76"/>
                    <a:pt x="151" y="75"/>
                    <a:pt x="150" y="74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9" y="73"/>
                    <a:pt x="149" y="72"/>
                    <a:pt x="149" y="72"/>
                  </a:cubicBezTo>
                  <a:cubicBezTo>
                    <a:pt x="148" y="71"/>
                    <a:pt x="148" y="70"/>
                    <a:pt x="147" y="70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7" y="69"/>
                    <a:pt x="146" y="68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5" y="66"/>
                    <a:pt x="144" y="65"/>
                    <a:pt x="144" y="65"/>
                  </a:cubicBezTo>
                  <a:cubicBezTo>
                    <a:pt x="143" y="64"/>
                    <a:pt x="143" y="64"/>
                    <a:pt x="143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2"/>
                    <a:pt x="141" y="62"/>
                  </a:cubicBezTo>
                  <a:cubicBezTo>
                    <a:pt x="141" y="61"/>
                    <a:pt x="140" y="61"/>
                    <a:pt x="140" y="60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8"/>
                    <a:pt x="138" y="58"/>
                    <a:pt x="137" y="5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36" y="56"/>
                    <a:pt x="136" y="56"/>
                    <a:pt x="136" y="56"/>
                  </a:cubicBezTo>
                  <a:cubicBezTo>
                    <a:pt x="135" y="56"/>
                    <a:pt x="135" y="55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3" y="54"/>
                    <a:pt x="133" y="54"/>
                    <a:pt x="133" y="54"/>
                  </a:cubicBezTo>
                  <a:cubicBezTo>
                    <a:pt x="133" y="54"/>
                    <a:pt x="132" y="53"/>
                    <a:pt x="132" y="53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0" y="52"/>
                    <a:pt x="129" y="51"/>
                    <a:pt x="129" y="51"/>
                  </a:cubicBezTo>
                  <a:cubicBezTo>
                    <a:pt x="128" y="51"/>
                    <a:pt x="128" y="50"/>
                    <a:pt x="128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7" y="4"/>
                    <a:pt x="47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2"/>
                  </a:cubicBezTo>
                  <a:cubicBezTo>
                    <a:pt x="44" y="2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7" y="2"/>
                    <a:pt x="26" y="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7"/>
                    <a:pt x="2" y="17"/>
                  </a:cubicBezTo>
                  <a:cubicBezTo>
                    <a:pt x="3" y="17"/>
                    <a:pt x="3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6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8"/>
                    <a:pt x="18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0" y="19"/>
                    <a:pt x="21" y="20"/>
                    <a:pt x="22" y="20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6"/>
                    <a:pt x="103" y="67"/>
                    <a:pt x="104" y="67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5" y="68"/>
                    <a:pt x="106" y="69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8" y="71"/>
                    <a:pt x="109" y="72"/>
                    <a:pt x="110" y="72"/>
                  </a:cubicBezTo>
                  <a:cubicBezTo>
                    <a:pt x="110" y="73"/>
                    <a:pt x="110" y="73"/>
                    <a:pt x="110" y="73"/>
                  </a:cubicBezTo>
                  <a:cubicBezTo>
                    <a:pt x="111" y="74"/>
                    <a:pt x="112" y="74"/>
                    <a:pt x="113" y="75"/>
                  </a:cubicBezTo>
                  <a:cubicBezTo>
                    <a:pt x="113" y="76"/>
                    <a:pt x="113" y="76"/>
                    <a:pt x="113" y="76"/>
                  </a:cubicBezTo>
                  <a:cubicBezTo>
                    <a:pt x="114" y="77"/>
                    <a:pt x="115" y="78"/>
                    <a:pt x="116" y="79"/>
                  </a:cubicBezTo>
                  <a:cubicBezTo>
                    <a:pt x="116" y="79"/>
                    <a:pt x="116" y="79"/>
                    <a:pt x="116" y="79"/>
                  </a:cubicBezTo>
                  <a:cubicBezTo>
                    <a:pt x="117" y="80"/>
                    <a:pt x="118" y="81"/>
                    <a:pt x="119" y="82"/>
                  </a:cubicBezTo>
                  <a:cubicBezTo>
                    <a:pt x="119" y="82"/>
                    <a:pt x="119" y="82"/>
                    <a:pt x="119" y="82"/>
                  </a:cubicBezTo>
                  <a:cubicBezTo>
                    <a:pt x="119" y="83"/>
                    <a:pt x="120" y="84"/>
                    <a:pt x="121" y="85"/>
                  </a:cubicBezTo>
                  <a:cubicBezTo>
                    <a:pt x="121" y="86"/>
                    <a:pt x="122" y="87"/>
                    <a:pt x="122" y="87"/>
                  </a:cubicBezTo>
                  <a:cubicBezTo>
                    <a:pt x="123" y="88"/>
                    <a:pt x="123" y="88"/>
                    <a:pt x="123" y="89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4" y="91"/>
                    <a:pt x="125" y="92"/>
                    <a:pt x="125" y="93"/>
                  </a:cubicBezTo>
                  <a:cubicBezTo>
                    <a:pt x="125" y="93"/>
                    <a:pt x="125" y="93"/>
                    <a:pt x="125" y="93"/>
                  </a:cubicBezTo>
                  <a:cubicBezTo>
                    <a:pt x="126" y="94"/>
                    <a:pt x="127" y="96"/>
                    <a:pt x="127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8" y="98"/>
                    <a:pt x="128" y="100"/>
                    <a:pt x="129" y="101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9" y="102"/>
                    <a:pt x="130" y="104"/>
                    <a:pt x="130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1" y="106"/>
                    <a:pt x="131" y="108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10"/>
                    <a:pt x="132" y="112"/>
                    <a:pt x="132" y="113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2" y="114"/>
                    <a:pt x="132" y="115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8"/>
                    <a:pt x="133" y="119"/>
                    <a:pt x="133" y="121"/>
                  </a:cubicBezTo>
                  <a:cubicBezTo>
                    <a:pt x="133" y="153"/>
                    <a:pt x="133" y="153"/>
                    <a:pt x="133" y="153"/>
                  </a:cubicBezTo>
                  <a:cubicBezTo>
                    <a:pt x="133" y="154"/>
                    <a:pt x="133" y="155"/>
                    <a:pt x="132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8"/>
                    <a:pt x="132" y="159"/>
                    <a:pt x="132" y="160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2" y="161"/>
                    <a:pt x="131" y="162"/>
                    <a:pt x="131" y="163"/>
                  </a:cubicBezTo>
                  <a:cubicBezTo>
                    <a:pt x="131" y="163"/>
                    <a:pt x="131" y="163"/>
                    <a:pt x="131" y="163"/>
                  </a:cubicBezTo>
                  <a:cubicBezTo>
                    <a:pt x="131" y="164"/>
                    <a:pt x="130" y="165"/>
                    <a:pt x="130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167"/>
                    <a:pt x="129" y="167"/>
                    <a:pt x="129" y="168"/>
                  </a:cubicBezTo>
                  <a:cubicBezTo>
                    <a:pt x="128" y="169"/>
                    <a:pt x="127" y="170"/>
                    <a:pt x="127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4" y="173"/>
                    <a:pt x="123" y="173"/>
                  </a:cubicBezTo>
                  <a:cubicBezTo>
                    <a:pt x="150" y="158"/>
                    <a:pt x="150" y="158"/>
                    <a:pt x="150" y="158"/>
                  </a:cubicBezTo>
                  <a:cubicBezTo>
                    <a:pt x="151" y="157"/>
                    <a:pt x="152" y="157"/>
                    <a:pt x="152" y="156"/>
                  </a:cubicBezTo>
                  <a:cubicBezTo>
                    <a:pt x="153" y="155"/>
                    <a:pt x="153" y="155"/>
                    <a:pt x="153" y="155"/>
                  </a:cubicBezTo>
                  <a:cubicBezTo>
                    <a:pt x="154" y="155"/>
                    <a:pt x="155" y="154"/>
                    <a:pt x="155" y="153"/>
                  </a:cubicBezTo>
                  <a:cubicBezTo>
                    <a:pt x="155" y="153"/>
                    <a:pt x="155" y="153"/>
                    <a:pt x="155" y="153"/>
                  </a:cubicBezTo>
                  <a:cubicBezTo>
                    <a:pt x="156" y="152"/>
                    <a:pt x="156" y="151"/>
                    <a:pt x="157" y="150"/>
                  </a:cubicBezTo>
                  <a:cubicBezTo>
                    <a:pt x="157" y="150"/>
                    <a:pt x="157" y="150"/>
                    <a:pt x="157" y="150"/>
                  </a:cubicBezTo>
                  <a:cubicBezTo>
                    <a:pt x="157" y="150"/>
                    <a:pt x="157" y="150"/>
                    <a:pt x="157" y="150"/>
                  </a:cubicBezTo>
                  <a:cubicBezTo>
                    <a:pt x="157" y="150"/>
                    <a:pt x="157" y="149"/>
                    <a:pt x="157" y="149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6"/>
                    <a:pt x="158" y="146"/>
                    <a:pt x="158" y="145"/>
                  </a:cubicBezTo>
                  <a:cubicBezTo>
                    <a:pt x="158" y="145"/>
                    <a:pt x="158" y="145"/>
                    <a:pt x="158" y="145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9" y="144"/>
                    <a:pt x="159" y="144"/>
                    <a:pt x="159" y="144"/>
                  </a:cubicBezTo>
                  <a:cubicBezTo>
                    <a:pt x="159" y="143"/>
                    <a:pt x="159" y="143"/>
                    <a:pt x="159" y="142"/>
                  </a:cubicBezTo>
                  <a:cubicBezTo>
                    <a:pt x="159" y="141"/>
                    <a:pt x="159" y="141"/>
                    <a:pt x="159" y="141"/>
                  </a:cubicBezTo>
                  <a:cubicBezTo>
                    <a:pt x="159" y="141"/>
                    <a:pt x="159" y="141"/>
                    <a:pt x="159" y="141"/>
                  </a:cubicBezTo>
                  <a:cubicBezTo>
                    <a:pt x="159" y="141"/>
                    <a:pt x="159" y="141"/>
                    <a:pt x="159" y="141"/>
                  </a:cubicBezTo>
                  <a:cubicBezTo>
                    <a:pt x="159" y="140"/>
                    <a:pt x="159" y="140"/>
                    <a:pt x="159" y="139"/>
                  </a:cubicBezTo>
                  <a:cubicBezTo>
                    <a:pt x="159" y="139"/>
                    <a:pt x="159" y="138"/>
                    <a:pt x="159" y="138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59" y="105"/>
                    <a:pt x="159" y="105"/>
                    <a:pt x="159" y="105"/>
                  </a:cubicBezTo>
                  <a:cubicBezTo>
                    <a:pt x="159" y="105"/>
                    <a:pt x="159" y="104"/>
                    <a:pt x="159" y="104"/>
                  </a:cubicBez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$ľïḑé">
              <a:extLst>
                <a:ext uri="{FF2B5EF4-FFF2-40B4-BE49-F238E27FC236}">
                  <a16:creationId xmlns:a16="http://schemas.microsoft.com/office/drawing/2014/main" id="{78A3114E-B06F-0785-3C0D-9E957CDE19DB}"/>
                </a:ext>
              </a:extLst>
            </p:cNvPr>
            <p:cNvSpPr/>
            <p:nvPr/>
          </p:nvSpPr>
          <p:spPr bwMode="auto">
            <a:xfrm>
              <a:off x="6927851" y="3419475"/>
              <a:ext cx="471488" cy="563563"/>
            </a:xfrm>
            <a:custGeom>
              <a:avLst/>
              <a:gdLst>
                <a:gd name="T0" fmla="*/ 111 w 143"/>
                <a:gd name="T1" fmla="*/ 55 h 171"/>
                <a:gd name="T2" fmla="*/ 143 w 143"/>
                <a:gd name="T3" fmla="*/ 111 h 171"/>
                <a:gd name="T4" fmla="*/ 143 w 143"/>
                <a:gd name="T5" fmla="*/ 143 h 171"/>
                <a:gd name="T6" fmla="*/ 110 w 143"/>
                <a:gd name="T7" fmla="*/ 161 h 171"/>
                <a:gd name="T8" fmla="*/ 32 w 143"/>
                <a:gd name="T9" fmla="*/ 116 h 171"/>
                <a:gd name="T10" fmla="*/ 0 w 143"/>
                <a:gd name="T11" fmla="*/ 61 h 171"/>
                <a:gd name="T12" fmla="*/ 0 w 143"/>
                <a:gd name="T13" fmla="*/ 29 h 171"/>
                <a:gd name="T14" fmla="*/ 32 w 143"/>
                <a:gd name="T15" fmla="*/ 10 h 171"/>
                <a:gd name="T16" fmla="*/ 111 w 143"/>
                <a:gd name="T17" fmla="*/ 5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71">
                  <a:moveTo>
                    <a:pt x="111" y="55"/>
                  </a:moveTo>
                  <a:cubicBezTo>
                    <a:pt x="128" y="66"/>
                    <a:pt x="143" y="90"/>
                    <a:pt x="143" y="111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63"/>
                    <a:pt x="128" y="171"/>
                    <a:pt x="110" y="161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15" y="106"/>
                    <a:pt x="0" y="81"/>
                    <a:pt x="0" y="6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8"/>
                    <a:pt x="15" y="0"/>
                    <a:pt x="32" y="10"/>
                  </a:cubicBezTo>
                  <a:lnTo>
                    <a:pt x="111" y="55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ṣḷíḓé">
              <a:extLst>
                <a:ext uri="{FF2B5EF4-FFF2-40B4-BE49-F238E27FC236}">
                  <a16:creationId xmlns:a16="http://schemas.microsoft.com/office/drawing/2014/main" id="{5DFB6562-3944-9BE6-5CDF-2A9D2855326A}"/>
                </a:ext>
              </a:extLst>
            </p:cNvPr>
            <p:cNvSpPr/>
            <p:nvPr/>
          </p:nvSpPr>
          <p:spPr bwMode="auto">
            <a:xfrm>
              <a:off x="6270626" y="3067050"/>
              <a:ext cx="525463" cy="569913"/>
            </a:xfrm>
            <a:custGeom>
              <a:avLst/>
              <a:gdLst>
                <a:gd name="T0" fmla="*/ 159 w 159"/>
                <a:gd name="T1" fmla="*/ 102 h 173"/>
                <a:gd name="T2" fmla="*/ 159 w 159"/>
                <a:gd name="T3" fmla="*/ 99 h 173"/>
                <a:gd name="T4" fmla="*/ 158 w 159"/>
                <a:gd name="T5" fmla="*/ 97 h 173"/>
                <a:gd name="T6" fmla="*/ 158 w 159"/>
                <a:gd name="T7" fmla="*/ 94 h 173"/>
                <a:gd name="T8" fmla="*/ 157 w 159"/>
                <a:gd name="T9" fmla="*/ 91 h 173"/>
                <a:gd name="T10" fmla="*/ 156 w 159"/>
                <a:gd name="T11" fmla="*/ 89 h 173"/>
                <a:gd name="T12" fmla="*/ 155 w 159"/>
                <a:gd name="T13" fmla="*/ 86 h 173"/>
                <a:gd name="T14" fmla="*/ 154 w 159"/>
                <a:gd name="T15" fmla="*/ 83 h 173"/>
                <a:gd name="T16" fmla="*/ 153 w 159"/>
                <a:gd name="T17" fmla="*/ 81 h 173"/>
                <a:gd name="T18" fmla="*/ 152 w 159"/>
                <a:gd name="T19" fmla="*/ 78 h 173"/>
                <a:gd name="T20" fmla="*/ 150 w 159"/>
                <a:gd name="T21" fmla="*/ 75 h 173"/>
                <a:gd name="T22" fmla="*/ 148 w 159"/>
                <a:gd name="T23" fmla="*/ 72 h 173"/>
                <a:gd name="T24" fmla="*/ 145 w 159"/>
                <a:gd name="T25" fmla="*/ 67 h 173"/>
                <a:gd name="T26" fmla="*/ 143 w 159"/>
                <a:gd name="T27" fmla="*/ 65 h 173"/>
                <a:gd name="T28" fmla="*/ 142 w 159"/>
                <a:gd name="T29" fmla="*/ 63 h 173"/>
                <a:gd name="T30" fmla="*/ 140 w 159"/>
                <a:gd name="T31" fmla="*/ 60 h 173"/>
                <a:gd name="T32" fmla="*/ 137 w 159"/>
                <a:gd name="T33" fmla="*/ 58 h 173"/>
                <a:gd name="T34" fmla="*/ 136 w 159"/>
                <a:gd name="T35" fmla="*/ 56 h 173"/>
                <a:gd name="T36" fmla="*/ 133 w 159"/>
                <a:gd name="T37" fmla="*/ 54 h 173"/>
                <a:gd name="T38" fmla="*/ 130 w 159"/>
                <a:gd name="T39" fmla="*/ 52 h 173"/>
                <a:gd name="T40" fmla="*/ 129 w 159"/>
                <a:gd name="T41" fmla="*/ 51 h 173"/>
                <a:gd name="T42" fmla="*/ 49 w 159"/>
                <a:gd name="T43" fmla="*/ 5 h 173"/>
                <a:gd name="T44" fmla="*/ 46 w 159"/>
                <a:gd name="T45" fmla="*/ 3 h 173"/>
                <a:gd name="T46" fmla="*/ 44 w 159"/>
                <a:gd name="T47" fmla="*/ 2 h 173"/>
                <a:gd name="T48" fmla="*/ 42 w 159"/>
                <a:gd name="T49" fmla="*/ 2 h 173"/>
                <a:gd name="T50" fmla="*/ 39 w 159"/>
                <a:gd name="T51" fmla="*/ 1 h 173"/>
                <a:gd name="T52" fmla="*/ 37 w 159"/>
                <a:gd name="T53" fmla="*/ 1 h 173"/>
                <a:gd name="T54" fmla="*/ 36 w 159"/>
                <a:gd name="T55" fmla="*/ 1 h 173"/>
                <a:gd name="T56" fmla="*/ 33 w 159"/>
                <a:gd name="T57" fmla="*/ 1 h 173"/>
                <a:gd name="T58" fmla="*/ 31 w 159"/>
                <a:gd name="T59" fmla="*/ 1 h 173"/>
                <a:gd name="T60" fmla="*/ 29 w 159"/>
                <a:gd name="T61" fmla="*/ 2 h 173"/>
                <a:gd name="T62" fmla="*/ 2 w 159"/>
                <a:gd name="T63" fmla="*/ 17 h 173"/>
                <a:gd name="T64" fmla="*/ 7 w 159"/>
                <a:gd name="T65" fmla="*/ 16 h 173"/>
                <a:gd name="T66" fmla="*/ 10 w 159"/>
                <a:gd name="T67" fmla="*/ 16 h 173"/>
                <a:gd name="T68" fmla="*/ 16 w 159"/>
                <a:gd name="T69" fmla="*/ 17 h 173"/>
                <a:gd name="T70" fmla="*/ 19 w 159"/>
                <a:gd name="T71" fmla="*/ 19 h 173"/>
                <a:gd name="T72" fmla="*/ 104 w 159"/>
                <a:gd name="T73" fmla="*/ 67 h 173"/>
                <a:gd name="T74" fmla="*/ 107 w 159"/>
                <a:gd name="T75" fmla="*/ 70 h 173"/>
                <a:gd name="T76" fmla="*/ 113 w 159"/>
                <a:gd name="T77" fmla="*/ 75 h 173"/>
                <a:gd name="T78" fmla="*/ 116 w 159"/>
                <a:gd name="T79" fmla="*/ 79 h 173"/>
                <a:gd name="T80" fmla="*/ 121 w 159"/>
                <a:gd name="T81" fmla="*/ 85 h 173"/>
                <a:gd name="T82" fmla="*/ 123 w 159"/>
                <a:gd name="T83" fmla="*/ 90 h 173"/>
                <a:gd name="T84" fmla="*/ 127 w 159"/>
                <a:gd name="T85" fmla="*/ 97 h 173"/>
                <a:gd name="T86" fmla="*/ 129 w 159"/>
                <a:gd name="T87" fmla="*/ 101 h 173"/>
                <a:gd name="T88" fmla="*/ 131 w 159"/>
                <a:gd name="T89" fmla="*/ 109 h 173"/>
                <a:gd name="T90" fmla="*/ 132 w 159"/>
                <a:gd name="T91" fmla="*/ 113 h 173"/>
                <a:gd name="T92" fmla="*/ 132 w 159"/>
                <a:gd name="T93" fmla="*/ 121 h 173"/>
                <a:gd name="T94" fmla="*/ 132 w 159"/>
                <a:gd name="T95" fmla="*/ 157 h 173"/>
                <a:gd name="T96" fmla="*/ 131 w 159"/>
                <a:gd name="T97" fmla="*/ 163 h 173"/>
                <a:gd name="T98" fmla="*/ 130 w 159"/>
                <a:gd name="T99" fmla="*/ 166 h 173"/>
                <a:gd name="T100" fmla="*/ 126 w 159"/>
                <a:gd name="T101" fmla="*/ 171 h 173"/>
                <a:gd name="T102" fmla="*/ 152 w 159"/>
                <a:gd name="T103" fmla="*/ 156 h 173"/>
                <a:gd name="T104" fmla="*/ 155 w 159"/>
                <a:gd name="T105" fmla="*/ 153 h 173"/>
                <a:gd name="T106" fmla="*/ 156 w 159"/>
                <a:gd name="T107" fmla="*/ 150 h 173"/>
                <a:gd name="T108" fmla="*/ 158 w 159"/>
                <a:gd name="T109" fmla="*/ 147 h 173"/>
                <a:gd name="T110" fmla="*/ 158 w 159"/>
                <a:gd name="T111" fmla="*/ 145 h 173"/>
                <a:gd name="T112" fmla="*/ 159 w 159"/>
                <a:gd name="T113" fmla="*/ 142 h 173"/>
                <a:gd name="T114" fmla="*/ 159 w 159"/>
                <a:gd name="T115" fmla="*/ 141 h 173"/>
                <a:gd name="T116" fmla="*/ 159 w 159"/>
                <a:gd name="T117" fmla="*/ 13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9" h="173">
                  <a:moveTo>
                    <a:pt x="159" y="104"/>
                  </a:moveTo>
                  <a:cubicBezTo>
                    <a:pt x="159" y="103"/>
                    <a:pt x="159" y="103"/>
                    <a:pt x="159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9" y="100"/>
                    <a:pt x="159" y="100"/>
                    <a:pt x="159" y="99"/>
                  </a:cubicBezTo>
                  <a:cubicBezTo>
                    <a:pt x="159" y="99"/>
                    <a:pt x="158" y="98"/>
                    <a:pt x="158" y="98"/>
                  </a:cubicBezTo>
                  <a:cubicBezTo>
                    <a:pt x="158" y="98"/>
                    <a:pt x="158" y="98"/>
                    <a:pt x="158" y="98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8" y="97"/>
                    <a:pt x="158" y="97"/>
                    <a:pt x="158" y="96"/>
                  </a:cubicBezTo>
                  <a:cubicBezTo>
                    <a:pt x="158" y="95"/>
                    <a:pt x="158" y="95"/>
                    <a:pt x="158" y="94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7" y="92"/>
                    <a:pt x="157" y="92"/>
                    <a:pt x="157" y="91"/>
                  </a:cubicBezTo>
                  <a:cubicBezTo>
                    <a:pt x="157" y="91"/>
                    <a:pt x="157" y="90"/>
                    <a:pt x="157" y="90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9"/>
                    <a:pt x="156" y="88"/>
                    <a:pt x="156" y="88"/>
                  </a:cubicBezTo>
                  <a:cubicBezTo>
                    <a:pt x="156" y="87"/>
                    <a:pt x="156" y="87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5" y="84"/>
                    <a:pt x="155" y="84"/>
                    <a:pt x="155" y="84"/>
                  </a:cubicBezTo>
                  <a:cubicBezTo>
                    <a:pt x="155" y="84"/>
                    <a:pt x="154" y="83"/>
                    <a:pt x="154" y="83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53" y="81"/>
                    <a:pt x="153" y="80"/>
                    <a:pt x="153" y="80"/>
                  </a:cubicBezTo>
                  <a:cubicBezTo>
                    <a:pt x="152" y="79"/>
                    <a:pt x="152" y="79"/>
                    <a:pt x="152" y="78"/>
                  </a:cubicBezTo>
                  <a:cubicBezTo>
                    <a:pt x="152" y="78"/>
                    <a:pt x="152" y="78"/>
                    <a:pt x="152" y="78"/>
                  </a:cubicBezTo>
                  <a:cubicBezTo>
                    <a:pt x="152" y="77"/>
                    <a:pt x="152" y="77"/>
                    <a:pt x="152" y="77"/>
                  </a:cubicBezTo>
                  <a:cubicBezTo>
                    <a:pt x="151" y="77"/>
                    <a:pt x="151" y="77"/>
                    <a:pt x="151" y="76"/>
                  </a:cubicBezTo>
                  <a:cubicBezTo>
                    <a:pt x="151" y="76"/>
                    <a:pt x="150" y="75"/>
                    <a:pt x="150" y="75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49" y="73"/>
                    <a:pt x="149" y="72"/>
                    <a:pt x="148" y="72"/>
                  </a:cubicBezTo>
                  <a:cubicBezTo>
                    <a:pt x="148" y="71"/>
                    <a:pt x="148" y="71"/>
                    <a:pt x="147" y="70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6" y="69"/>
                    <a:pt x="146" y="68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4" y="66"/>
                    <a:pt x="144" y="65"/>
                    <a:pt x="143" y="65"/>
                  </a:cubicBezTo>
                  <a:cubicBezTo>
                    <a:pt x="143" y="64"/>
                    <a:pt x="143" y="64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1" y="62"/>
                    <a:pt x="141" y="62"/>
                  </a:cubicBezTo>
                  <a:cubicBezTo>
                    <a:pt x="141" y="61"/>
                    <a:pt x="140" y="61"/>
                    <a:pt x="140" y="60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8" y="59"/>
                    <a:pt x="138" y="58"/>
                    <a:pt x="137" y="5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36" y="57"/>
                    <a:pt x="136" y="57"/>
                    <a:pt x="136" y="57"/>
                  </a:cubicBezTo>
                  <a:cubicBezTo>
                    <a:pt x="136" y="56"/>
                    <a:pt x="136" y="56"/>
                    <a:pt x="136" y="56"/>
                  </a:cubicBezTo>
                  <a:cubicBezTo>
                    <a:pt x="135" y="56"/>
                    <a:pt x="135" y="56"/>
                    <a:pt x="134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3" y="54"/>
                    <a:pt x="133" y="54"/>
                    <a:pt x="133" y="54"/>
                  </a:cubicBezTo>
                  <a:cubicBezTo>
                    <a:pt x="133" y="54"/>
                    <a:pt x="133" y="54"/>
                    <a:pt x="133" y="54"/>
                  </a:cubicBezTo>
                  <a:cubicBezTo>
                    <a:pt x="132" y="54"/>
                    <a:pt x="132" y="53"/>
                    <a:pt x="131" y="53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0" y="52"/>
                    <a:pt x="129" y="51"/>
                    <a:pt x="129" y="51"/>
                  </a:cubicBezTo>
                  <a:cubicBezTo>
                    <a:pt x="128" y="51"/>
                    <a:pt x="128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2"/>
                  </a:cubicBezTo>
                  <a:cubicBezTo>
                    <a:pt x="44" y="2"/>
                    <a:pt x="43" y="2"/>
                    <a:pt x="43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1" y="1"/>
                    <a:pt x="40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7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7" y="2"/>
                    <a:pt x="26" y="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3" y="17"/>
                    <a:pt x="3" y="17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6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8"/>
                    <a:pt x="18" y="18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0" y="19"/>
                    <a:pt x="21" y="20"/>
                    <a:pt x="22" y="20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6"/>
                    <a:pt x="103" y="67"/>
                    <a:pt x="104" y="67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5" y="68"/>
                    <a:pt x="106" y="69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8" y="71"/>
                    <a:pt x="109" y="72"/>
                    <a:pt x="110" y="72"/>
                  </a:cubicBezTo>
                  <a:cubicBezTo>
                    <a:pt x="110" y="73"/>
                    <a:pt x="110" y="73"/>
                    <a:pt x="110" y="73"/>
                  </a:cubicBezTo>
                  <a:cubicBezTo>
                    <a:pt x="111" y="74"/>
                    <a:pt x="112" y="74"/>
                    <a:pt x="113" y="75"/>
                  </a:cubicBezTo>
                  <a:cubicBezTo>
                    <a:pt x="113" y="76"/>
                    <a:pt x="113" y="76"/>
                    <a:pt x="113" y="76"/>
                  </a:cubicBezTo>
                  <a:cubicBezTo>
                    <a:pt x="114" y="77"/>
                    <a:pt x="115" y="78"/>
                    <a:pt x="116" y="79"/>
                  </a:cubicBezTo>
                  <a:cubicBezTo>
                    <a:pt x="116" y="79"/>
                    <a:pt x="116" y="79"/>
                    <a:pt x="116" y="79"/>
                  </a:cubicBezTo>
                  <a:cubicBezTo>
                    <a:pt x="117" y="80"/>
                    <a:pt x="118" y="81"/>
                    <a:pt x="118" y="82"/>
                  </a:cubicBezTo>
                  <a:cubicBezTo>
                    <a:pt x="119" y="82"/>
                    <a:pt x="119" y="82"/>
                    <a:pt x="119" y="82"/>
                  </a:cubicBezTo>
                  <a:cubicBezTo>
                    <a:pt x="119" y="83"/>
                    <a:pt x="120" y="84"/>
                    <a:pt x="121" y="85"/>
                  </a:cubicBezTo>
                  <a:cubicBezTo>
                    <a:pt x="121" y="86"/>
                    <a:pt x="122" y="87"/>
                    <a:pt x="122" y="87"/>
                  </a:cubicBezTo>
                  <a:cubicBezTo>
                    <a:pt x="122" y="88"/>
                    <a:pt x="123" y="88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2"/>
                    <a:pt x="125" y="93"/>
                  </a:cubicBezTo>
                  <a:cubicBezTo>
                    <a:pt x="125" y="93"/>
                    <a:pt x="125" y="93"/>
                    <a:pt x="125" y="93"/>
                  </a:cubicBezTo>
                  <a:cubicBezTo>
                    <a:pt x="126" y="94"/>
                    <a:pt x="126" y="96"/>
                    <a:pt x="127" y="9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8" y="98"/>
                    <a:pt x="128" y="100"/>
                    <a:pt x="129" y="101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9" y="102"/>
                    <a:pt x="130" y="104"/>
                    <a:pt x="130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1" y="108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10"/>
                    <a:pt x="132" y="112"/>
                    <a:pt x="132" y="113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2" y="114"/>
                    <a:pt x="132" y="115"/>
                    <a:pt x="132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8"/>
                    <a:pt x="132" y="120"/>
                    <a:pt x="132" y="121"/>
                  </a:cubicBezTo>
                  <a:cubicBezTo>
                    <a:pt x="132" y="153"/>
                    <a:pt x="132" y="153"/>
                    <a:pt x="132" y="153"/>
                  </a:cubicBezTo>
                  <a:cubicBezTo>
                    <a:pt x="132" y="154"/>
                    <a:pt x="132" y="155"/>
                    <a:pt x="132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8"/>
                    <a:pt x="132" y="159"/>
                    <a:pt x="132" y="160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1" y="161"/>
                    <a:pt x="131" y="162"/>
                    <a:pt x="131" y="163"/>
                  </a:cubicBezTo>
                  <a:cubicBezTo>
                    <a:pt x="131" y="163"/>
                    <a:pt x="131" y="163"/>
                    <a:pt x="131" y="163"/>
                  </a:cubicBezTo>
                  <a:cubicBezTo>
                    <a:pt x="131" y="164"/>
                    <a:pt x="130" y="165"/>
                    <a:pt x="130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29" y="167"/>
                    <a:pt x="129" y="167"/>
                    <a:pt x="129" y="168"/>
                  </a:cubicBezTo>
                  <a:cubicBezTo>
                    <a:pt x="128" y="169"/>
                    <a:pt x="127" y="170"/>
                    <a:pt x="126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4" y="173"/>
                    <a:pt x="123" y="173"/>
                  </a:cubicBezTo>
                  <a:cubicBezTo>
                    <a:pt x="150" y="158"/>
                    <a:pt x="150" y="158"/>
                    <a:pt x="150" y="158"/>
                  </a:cubicBezTo>
                  <a:cubicBezTo>
                    <a:pt x="151" y="157"/>
                    <a:pt x="151" y="157"/>
                    <a:pt x="152" y="156"/>
                  </a:cubicBezTo>
                  <a:cubicBezTo>
                    <a:pt x="153" y="155"/>
                    <a:pt x="153" y="155"/>
                    <a:pt x="153" y="155"/>
                  </a:cubicBezTo>
                  <a:cubicBezTo>
                    <a:pt x="154" y="155"/>
                    <a:pt x="154" y="154"/>
                    <a:pt x="155" y="153"/>
                  </a:cubicBezTo>
                  <a:cubicBezTo>
                    <a:pt x="155" y="153"/>
                    <a:pt x="155" y="153"/>
                    <a:pt x="155" y="153"/>
                  </a:cubicBezTo>
                  <a:cubicBezTo>
                    <a:pt x="156" y="152"/>
                    <a:pt x="156" y="151"/>
                    <a:pt x="156" y="150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7" y="150"/>
                    <a:pt x="157" y="149"/>
                    <a:pt x="157" y="149"/>
                  </a:cubicBezTo>
                  <a:cubicBezTo>
                    <a:pt x="157" y="148"/>
                    <a:pt x="157" y="148"/>
                    <a:pt x="157" y="148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6"/>
                    <a:pt x="158" y="146"/>
                    <a:pt x="158" y="145"/>
                  </a:cubicBezTo>
                  <a:cubicBezTo>
                    <a:pt x="158" y="145"/>
                    <a:pt x="158" y="145"/>
                    <a:pt x="158" y="145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8" y="143"/>
                    <a:pt x="159" y="143"/>
                    <a:pt x="159" y="142"/>
                  </a:cubicBezTo>
                  <a:cubicBezTo>
                    <a:pt x="159" y="141"/>
                    <a:pt x="159" y="141"/>
                    <a:pt x="159" y="141"/>
                  </a:cubicBezTo>
                  <a:cubicBezTo>
                    <a:pt x="159" y="141"/>
                    <a:pt x="159" y="141"/>
                    <a:pt x="159" y="141"/>
                  </a:cubicBezTo>
                  <a:cubicBezTo>
                    <a:pt x="159" y="141"/>
                    <a:pt x="159" y="141"/>
                    <a:pt x="159" y="141"/>
                  </a:cubicBezTo>
                  <a:cubicBezTo>
                    <a:pt x="159" y="140"/>
                    <a:pt x="159" y="140"/>
                    <a:pt x="159" y="139"/>
                  </a:cubicBezTo>
                  <a:cubicBezTo>
                    <a:pt x="159" y="139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05"/>
                    <a:pt x="159" y="105"/>
                    <a:pt x="159" y="105"/>
                  </a:cubicBezTo>
                  <a:cubicBezTo>
                    <a:pt x="159" y="105"/>
                    <a:pt x="159" y="104"/>
                    <a:pt x="159" y="104"/>
                  </a:cubicBez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ṥ1iďé">
              <a:extLst>
                <a:ext uri="{FF2B5EF4-FFF2-40B4-BE49-F238E27FC236}">
                  <a16:creationId xmlns:a16="http://schemas.microsoft.com/office/drawing/2014/main" id="{98A2B32D-B28D-CD07-DA0E-2702D0768C28}"/>
                </a:ext>
              </a:extLst>
            </p:cNvPr>
            <p:cNvSpPr/>
            <p:nvPr/>
          </p:nvSpPr>
          <p:spPr bwMode="auto">
            <a:xfrm>
              <a:off x="6237288" y="3098800"/>
              <a:ext cx="473075" cy="563563"/>
            </a:xfrm>
            <a:custGeom>
              <a:avLst/>
              <a:gdLst>
                <a:gd name="T0" fmla="*/ 111 w 143"/>
                <a:gd name="T1" fmla="*/ 55 h 171"/>
                <a:gd name="T2" fmla="*/ 142 w 143"/>
                <a:gd name="T3" fmla="*/ 111 h 171"/>
                <a:gd name="T4" fmla="*/ 142 w 143"/>
                <a:gd name="T5" fmla="*/ 143 h 171"/>
                <a:gd name="T6" fmla="*/ 110 w 143"/>
                <a:gd name="T7" fmla="*/ 161 h 171"/>
                <a:gd name="T8" fmla="*/ 32 w 143"/>
                <a:gd name="T9" fmla="*/ 116 h 171"/>
                <a:gd name="T10" fmla="*/ 0 w 143"/>
                <a:gd name="T11" fmla="*/ 61 h 171"/>
                <a:gd name="T12" fmla="*/ 0 w 143"/>
                <a:gd name="T13" fmla="*/ 29 h 171"/>
                <a:gd name="T14" fmla="*/ 32 w 143"/>
                <a:gd name="T15" fmla="*/ 10 h 171"/>
                <a:gd name="T16" fmla="*/ 111 w 143"/>
                <a:gd name="T17" fmla="*/ 5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71">
                  <a:moveTo>
                    <a:pt x="111" y="55"/>
                  </a:moveTo>
                  <a:cubicBezTo>
                    <a:pt x="128" y="66"/>
                    <a:pt x="143" y="90"/>
                    <a:pt x="142" y="111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63"/>
                    <a:pt x="128" y="171"/>
                    <a:pt x="110" y="161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14" y="106"/>
                    <a:pt x="0" y="81"/>
                    <a:pt x="0" y="6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8"/>
                    <a:pt x="15" y="0"/>
                    <a:pt x="32" y="10"/>
                  </a:cubicBezTo>
                  <a:lnTo>
                    <a:pt x="111" y="55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ṣlîdê">
              <a:extLst>
                <a:ext uri="{FF2B5EF4-FFF2-40B4-BE49-F238E27FC236}">
                  <a16:creationId xmlns:a16="http://schemas.microsoft.com/office/drawing/2014/main" id="{9CCE8F87-0887-C846-32BB-D4BD8FBD7132}"/>
                </a:ext>
              </a:extLst>
            </p:cNvPr>
            <p:cNvSpPr/>
            <p:nvPr/>
          </p:nvSpPr>
          <p:spPr bwMode="auto">
            <a:xfrm>
              <a:off x="5395913" y="3544888"/>
              <a:ext cx="1825625" cy="1122363"/>
            </a:xfrm>
            <a:custGeom>
              <a:avLst/>
              <a:gdLst>
                <a:gd name="T0" fmla="*/ 546 w 553"/>
                <a:gd name="T1" fmla="*/ 317 h 341"/>
                <a:gd name="T2" fmla="*/ 544 w 553"/>
                <a:gd name="T3" fmla="*/ 320 h 341"/>
                <a:gd name="T4" fmla="*/ 541 w 553"/>
                <a:gd name="T5" fmla="*/ 324 h 341"/>
                <a:gd name="T6" fmla="*/ 539 w 553"/>
                <a:gd name="T7" fmla="*/ 328 h 341"/>
                <a:gd name="T8" fmla="*/ 537 w 553"/>
                <a:gd name="T9" fmla="*/ 333 h 341"/>
                <a:gd name="T10" fmla="*/ 536 w 553"/>
                <a:gd name="T11" fmla="*/ 337 h 341"/>
                <a:gd name="T12" fmla="*/ 0 w 553"/>
                <a:gd name="T13" fmla="*/ 29 h 341"/>
                <a:gd name="T14" fmla="*/ 0 w 553"/>
                <a:gd name="T15" fmla="*/ 28 h 341"/>
                <a:gd name="T16" fmla="*/ 0 w 553"/>
                <a:gd name="T17" fmla="*/ 26 h 341"/>
                <a:gd name="T18" fmla="*/ 0 w 553"/>
                <a:gd name="T19" fmla="*/ 25 h 341"/>
                <a:gd name="T20" fmla="*/ 0 w 553"/>
                <a:gd name="T21" fmla="*/ 24 h 341"/>
                <a:gd name="T22" fmla="*/ 1 w 553"/>
                <a:gd name="T23" fmla="*/ 23 h 341"/>
                <a:gd name="T24" fmla="*/ 1 w 553"/>
                <a:gd name="T25" fmla="*/ 21 h 341"/>
                <a:gd name="T26" fmla="*/ 1 w 553"/>
                <a:gd name="T27" fmla="*/ 21 h 341"/>
                <a:gd name="T28" fmla="*/ 2 w 553"/>
                <a:gd name="T29" fmla="*/ 19 h 341"/>
                <a:gd name="T30" fmla="*/ 2 w 553"/>
                <a:gd name="T31" fmla="*/ 17 h 341"/>
                <a:gd name="T32" fmla="*/ 3 w 553"/>
                <a:gd name="T33" fmla="*/ 17 h 341"/>
                <a:gd name="T34" fmla="*/ 3 w 553"/>
                <a:gd name="T35" fmla="*/ 16 h 341"/>
                <a:gd name="T36" fmla="*/ 4 w 553"/>
                <a:gd name="T37" fmla="*/ 14 h 341"/>
                <a:gd name="T38" fmla="*/ 5 w 553"/>
                <a:gd name="T39" fmla="*/ 13 h 341"/>
                <a:gd name="T40" fmla="*/ 6 w 553"/>
                <a:gd name="T41" fmla="*/ 10 h 341"/>
                <a:gd name="T42" fmla="*/ 7 w 553"/>
                <a:gd name="T43" fmla="*/ 9 h 341"/>
                <a:gd name="T44" fmla="*/ 9 w 553"/>
                <a:gd name="T45" fmla="*/ 7 h 341"/>
                <a:gd name="T46" fmla="*/ 10 w 553"/>
                <a:gd name="T47" fmla="*/ 5 h 341"/>
                <a:gd name="T48" fmla="*/ 10 w 553"/>
                <a:gd name="T49" fmla="*/ 5 h 341"/>
                <a:gd name="T50" fmla="*/ 12 w 553"/>
                <a:gd name="T51" fmla="*/ 4 h 341"/>
                <a:gd name="T52" fmla="*/ 13 w 553"/>
                <a:gd name="T53" fmla="*/ 3 h 341"/>
                <a:gd name="T54" fmla="*/ 13 w 553"/>
                <a:gd name="T55" fmla="*/ 2 h 341"/>
                <a:gd name="T56" fmla="*/ 15 w 553"/>
                <a:gd name="T57" fmla="*/ 1 h 341"/>
                <a:gd name="T58" fmla="*/ 16 w 553"/>
                <a:gd name="T59" fmla="*/ 0 h 341"/>
                <a:gd name="T60" fmla="*/ 17 w 553"/>
                <a:gd name="T61" fmla="*/ 0 h 341"/>
                <a:gd name="T62" fmla="*/ 550 w 553"/>
                <a:gd name="T63" fmla="*/ 314 h 341"/>
                <a:gd name="T64" fmla="*/ 546 w 553"/>
                <a:gd name="T65" fmla="*/ 317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3" h="341">
                  <a:moveTo>
                    <a:pt x="546" y="317"/>
                  </a:moveTo>
                  <a:cubicBezTo>
                    <a:pt x="546" y="317"/>
                    <a:pt x="546" y="317"/>
                    <a:pt x="546" y="317"/>
                  </a:cubicBezTo>
                  <a:cubicBezTo>
                    <a:pt x="545" y="318"/>
                    <a:pt x="544" y="319"/>
                    <a:pt x="544" y="320"/>
                  </a:cubicBezTo>
                  <a:cubicBezTo>
                    <a:pt x="544" y="320"/>
                    <a:pt x="544" y="320"/>
                    <a:pt x="544" y="320"/>
                  </a:cubicBezTo>
                  <a:cubicBezTo>
                    <a:pt x="543" y="322"/>
                    <a:pt x="542" y="323"/>
                    <a:pt x="541" y="324"/>
                  </a:cubicBezTo>
                  <a:cubicBezTo>
                    <a:pt x="541" y="324"/>
                    <a:pt x="541" y="324"/>
                    <a:pt x="541" y="324"/>
                  </a:cubicBezTo>
                  <a:cubicBezTo>
                    <a:pt x="540" y="326"/>
                    <a:pt x="540" y="327"/>
                    <a:pt x="539" y="328"/>
                  </a:cubicBezTo>
                  <a:cubicBezTo>
                    <a:pt x="539" y="328"/>
                    <a:pt x="539" y="328"/>
                    <a:pt x="539" y="328"/>
                  </a:cubicBezTo>
                  <a:cubicBezTo>
                    <a:pt x="538" y="330"/>
                    <a:pt x="538" y="331"/>
                    <a:pt x="537" y="333"/>
                  </a:cubicBezTo>
                  <a:cubicBezTo>
                    <a:pt x="537" y="333"/>
                    <a:pt x="537" y="333"/>
                    <a:pt x="537" y="333"/>
                  </a:cubicBezTo>
                  <a:cubicBezTo>
                    <a:pt x="537" y="334"/>
                    <a:pt x="537" y="335"/>
                    <a:pt x="536" y="337"/>
                  </a:cubicBezTo>
                  <a:cubicBezTo>
                    <a:pt x="536" y="337"/>
                    <a:pt x="536" y="337"/>
                    <a:pt x="536" y="337"/>
                  </a:cubicBezTo>
                  <a:cubicBezTo>
                    <a:pt x="536" y="338"/>
                    <a:pt x="536" y="340"/>
                    <a:pt x="536" y="3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1"/>
                    <a:pt x="6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53" y="312"/>
                    <a:pt x="553" y="312"/>
                    <a:pt x="553" y="312"/>
                  </a:cubicBezTo>
                  <a:cubicBezTo>
                    <a:pt x="552" y="312"/>
                    <a:pt x="551" y="313"/>
                    <a:pt x="550" y="314"/>
                  </a:cubicBezTo>
                  <a:cubicBezTo>
                    <a:pt x="550" y="314"/>
                    <a:pt x="550" y="314"/>
                    <a:pt x="550" y="314"/>
                  </a:cubicBezTo>
                  <a:cubicBezTo>
                    <a:pt x="549" y="315"/>
                    <a:pt x="547" y="316"/>
                    <a:pt x="546" y="317"/>
                  </a:cubicBezTo>
                  <a:close/>
                </a:path>
              </a:pathLst>
            </a:custGeom>
            <a:solidFill>
              <a:srgbClr val="8E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ŝľïḓe">
              <a:extLst>
                <a:ext uri="{FF2B5EF4-FFF2-40B4-BE49-F238E27FC236}">
                  <a16:creationId xmlns:a16="http://schemas.microsoft.com/office/drawing/2014/main" id="{F219913B-F55B-2374-B83B-E63D576C1C48}"/>
                </a:ext>
              </a:extLst>
            </p:cNvPr>
            <p:cNvSpPr/>
            <p:nvPr/>
          </p:nvSpPr>
          <p:spPr bwMode="auto">
            <a:xfrm>
              <a:off x="7164388" y="3544888"/>
              <a:ext cx="898525" cy="1547813"/>
            </a:xfrm>
            <a:custGeom>
              <a:avLst/>
              <a:gdLst>
                <a:gd name="T0" fmla="*/ 222 w 272"/>
                <a:gd name="T1" fmla="*/ 23 h 470"/>
                <a:gd name="T2" fmla="*/ 205 w 272"/>
                <a:gd name="T3" fmla="*/ 53 h 470"/>
                <a:gd name="T4" fmla="*/ 206 w 272"/>
                <a:gd name="T5" fmla="*/ 203 h 470"/>
                <a:gd name="T6" fmla="*/ 17 w 272"/>
                <a:gd name="T7" fmla="*/ 312 h 470"/>
                <a:gd name="T8" fmla="*/ 0 w 272"/>
                <a:gd name="T9" fmla="*/ 341 h 470"/>
                <a:gd name="T10" fmla="*/ 0 w 272"/>
                <a:gd name="T11" fmla="*/ 470 h 470"/>
                <a:gd name="T12" fmla="*/ 272 w 272"/>
                <a:gd name="T13" fmla="*/ 313 h 470"/>
                <a:gd name="T14" fmla="*/ 271 w 272"/>
                <a:gd name="T15" fmla="*/ 165 h 470"/>
                <a:gd name="T16" fmla="*/ 271 w 272"/>
                <a:gd name="T17" fmla="*/ 15 h 470"/>
                <a:gd name="T18" fmla="*/ 254 w 272"/>
                <a:gd name="T19" fmla="*/ 5 h 470"/>
                <a:gd name="T20" fmla="*/ 222 w 272"/>
                <a:gd name="T21" fmla="*/ 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2" h="470">
                  <a:moveTo>
                    <a:pt x="222" y="23"/>
                  </a:moveTo>
                  <a:cubicBezTo>
                    <a:pt x="213" y="29"/>
                    <a:pt x="205" y="42"/>
                    <a:pt x="205" y="53"/>
                  </a:cubicBezTo>
                  <a:cubicBezTo>
                    <a:pt x="206" y="203"/>
                    <a:pt x="206" y="203"/>
                    <a:pt x="206" y="203"/>
                  </a:cubicBezTo>
                  <a:cubicBezTo>
                    <a:pt x="17" y="312"/>
                    <a:pt x="17" y="312"/>
                    <a:pt x="17" y="312"/>
                  </a:cubicBezTo>
                  <a:cubicBezTo>
                    <a:pt x="8" y="317"/>
                    <a:pt x="0" y="330"/>
                    <a:pt x="0" y="34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272" y="313"/>
                    <a:pt x="272" y="313"/>
                    <a:pt x="272" y="313"/>
                  </a:cubicBezTo>
                  <a:cubicBezTo>
                    <a:pt x="271" y="165"/>
                    <a:pt x="271" y="165"/>
                    <a:pt x="271" y="165"/>
                  </a:cubicBezTo>
                  <a:cubicBezTo>
                    <a:pt x="271" y="15"/>
                    <a:pt x="271" y="15"/>
                    <a:pt x="271" y="15"/>
                  </a:cubicBezTo>
                  <a:cubicBezTo>
                    <a:pt x="271" y="4"/>
                    <a:pt x="263" y="0"/>
                    <a:pt x="254" y="5"/>
                  </a:cubicBezTo>
                  <a:lnTo>
                    <a:pt x="222" y="23"/>
                  </a:lnTo>
                  <a:close/>
                </a:path>
              </a:pathLst>
            </a:custGeom>
            <a:solidFill>
              <a:srgbClr val="74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Sḻîḑé">
              <a:extLst>
                <a:ext uri="{FF2B5EF4-FFF2-40B4-BE49-F238E27FC236}">
                  <a16:creationId xmlns:a16="http://schemas.microsoft.com/office/drawing/2014/main" id="{A7EB88B3-3B7D-E66A-FA95-230CE3918DB9}"/>
                </a:ext>
              </a:extLst>
            </p:cNvPr>
            <p:cNvSpPr/>
            <p:nvPr/>
          </p:nvSpPr>
          <p:spPr bwMode="auto">
            <a:xfrm>
              <a:off x="5746751" y="3003550"/>
              <a:ext cx="530225" cy="603250"/>
            </a:xfrm>
            <a:custGeom>
              <a:avLst/>
              <a:gdLst>
                <a:gd name="T0" fmla="*/ 0 w 161"/>
                <a:gd name="T1" fmla="*/ 123 h 183"/>
                <a:gd name="T2" fmla="*/ 0 w 161"/>
                <a:gd name="T3" fmla="*/ 183 h 183"/>
                <a:gd name="T4" fmla="*/ 157 w 161"/>
                <a:gd name="T5" fmla="*/ 93 h 183"/>
                <a:gd name="T6" fmla="*/ 157 w 161"/>
                <a:gd name="T7" fmla="*/ 93 h 183"/>
                <a:gd name="T8" fmla="*/ 161 w 161"/>
                <a:gd name="T9" fmla="*/ 90 h 183"/>
                <a:gd name="T10" fmla="*/ 161 w 161"/>
                <a:gd name="T11" fmla="*/ 86 h 183"/>
                <a:gd name="T12" fmla="*/ 161 w 161"/>
                <a:gd name="T13" fmla="*/ 72 h 183"/>
                <a:gd name="T14" fmla="*/ 161 w 161"/>
                <a:gd name="T15" fmla="*/ 62 h 183"/>
                <a:gd name="T16" fmla="*/ 161 w 161"/>
                <a:gd name="T17" fmla="*/ 58 h 183"/>
                <a:gd name="T18" fmla="*/ 161 w 161"/>
                <a:gd name="T19" fmla="*/ 38 h 183"/>
                <a:gd name="T20" fmla="*/ 161 w 161"/>
                <a:gd name="T21" fmla="*/ 28 h 183"/>
                <a:gd name="T22" fmla="*/ 161 w 161"/>
                <a:gd name="T23" fmla="*/ 23 h 183"/>
                <a:gd name="T24" fmla="*/ 161 w 161"/>
                <a:gd name="T25" fmla="*/ 18 h 183"/>
                <a:gd name="T26" fmla="*/ 161 w 161"/>
                <a:gd name="T27" fmla="*/ 12 h 183"/>
                <a:gd name="T28" fmla="*/ 161 w 161"/>
                <a:gd name="T29" fmla="*/ 9 h 183"/>
                <a:gd name="T30" fmla="*/ 161 w 161"/>
                <a:gd name="T31" fmla="*/ 0 h 183"/>
                <a:gd name="T32" fmla="*/ 157 w 161"/>
                <a:gd name="T33" fmla="*/ 15 h 183"/>
                <a:gd name="T34" fmla="*/ 157 w 161"/>
                <a:gd name="T35" fmla="*/ 15 h 183"/>
                <a:gd name="T36" fmla="*/ 14 w 161"/>
                <a:gd name="T37" fmla="*/ 97 h 183"/>
                <a:gd name="T38" fmla="*/ 0 w 161"/>
                <a:gd name="T39" fmla="*/ 1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1" h="183">
                  <a:moveTo>
                    <a:pt x="0" y="123"/>
                  </a:moveTo>
                  <a:cubicBezTo>
                    <a:pt x="0" y="149"/>
                    <a:pt x="0" y="174"/>
                    <a:pt x="0" y="183"/>
                  </a:cubicBezTo>
                  <a:cubicBezTo>
                    <a:pt x="47" y="156"/>
                    <a:pt x="109" y="120"/>
                    <a:pt x="157" y="93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61" y="90"/>
                    <a:pt x="161" y="90"/>
                    <a:pt x="161" y="90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61" y="81"/>
                    <a:pt x="161" y="77"/>
                    <a:pt x="161" y="72"/>
                  </a:cubicBezTo>
                  <a:cubicBezTo>
                    <a:pt x="161" y="69"/>
                    <a:pt x="161" y="65"/>
                    <a:pt x="161" y="62"/>
                  </a:cubicBezTo>
                  <a:cubicBezTo>
                    <a:pt x="161" y="58"/>
                    <a:pt x="161" y="58"/>
                    <a:pt x="161" y="58"/>
                  </a:cubicBezTo>
                  <a:cubicBezTo>
                    <a:pt x="161" y="51"/>
                    <a:pt x="161" y="44"/>
                    <a:pt x="161" y="3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1" y="18"/>
                    <a:pt x="161" y="18"/>
                    <a:pt x="161" y="18"/>
                  </a:cubicBezTo>
                  <a:cubicBezTo>
                    <a:pt x="161" y="16"/>
                    <a:pt x="161" y="14"/>
                    <a:pt x="161" y="12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7"/>
                    <a:pt x="161" y="3"/>
                    <a:pt x="161" y="0"/>
                  </a:cubicBezTo>
                  <a:cubicBezTo>
                    <a:pt x="161" y="5"/>
                    <a:pt x="159" y="11"/>
                    <a:pt x="157" y="15"/>
                  </a:cubicBezTo>
                  <a:cubicBezTo>
                    <a:pt x="157" y="15"/>
                    <a:pt x="157" y="20"/>
                    <a:pt x="157" y="15"/>
                  </a:cubicBezTo>
                  <a:cubicBezTo>
                    <a:pt x="119" y="37"/>
                    <a:pt x="67" y="67"/>
                    <a:pt x="14" y="97"/>
                  </a:cubicBezTo>
                  <a:cubicBezTo>
                    <a:pt x="6" y="102"/>
                    <a:pt x="0" y="113"/>
                    <a:pt x="0" y="123"/>
                  </a:cubicBez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ṥ1iḓé">
              <a:extLst>
                <a:ext uri="{FF2B5EF4-FFF2-40B4-BE49-F238E27FC236}">
                  <a16:creationId xmlns:a16="http://schemas.microsoft.com/office/drawing/2014/main" id="{F4E16C62-6BCD-F5C7-90B8-1BE8250CBFDA}"/>
                </a:ext>
              </a:extLst>
            </p:cNvPr>
            <p:cNvSpPr/>
            <p:nvPr/>
          </p:nvSpPr>
          <p:spPr bwMode="auto">
            <a:xfrm>
              <a:off x="5548313" y="2898775"/>
              <a:ext cx="728663" cy="708025"/>
            </a:xfrm>
            <a:custGeom>
              <a:avLst/>
              <a:gdLst>
                <a:gd name="T0" fmla="*/ 0 w 221"/>
                <a:gd name="T1" fmla="*/ 136 h 215"/>
                <a:gd name="T2" fmla="*/ 0 w 221"/>
                <a:gd name="T3" fmla="*/ 152 h 215"/>
                <a:gd name="T4" fmla="*/ 0 w 221"/>
                <a:gd name="T5" fmla="*/ 169 h 215"/>
                <a:gd name="T6" fmla="*/ 0 w 221"/>
                <a:gd name="T7" fmla="*/ 178 h 215"/>
                <a:gd name="T8" fmla="*/ 74 w 221"/>
                <a:gd name="T9" fmla="*/ 129 h 215"/>
                <a:gd name="T10" fmla="*/ 219 w 221"/>
                <a:gd name="T11" fmla="*/ 43 h 215"/>
                <a:gd name="T12" fmla="*/ 220 w 221"/>
                <a:gd name="T13" fmla="*/ 39 h 215"/>
                <a:gd name="T14" fmla="*/ 220 w 221"/>
                <a:gd name="T15" fmla="*/ 36 h 215"/>
                <a:gd name="T16" fmla="*/ 221 w 221"/>
                <a:gd name="T17" fmla="*/ 33 h 215"/>
                <a:gd name="T18" fmla="*/ 220 w 221"/>
                <a:gd name="T19" fmla="*/ 28 h 215"/>
                <a:gd name="T20" fmla="*/ 219 w 221"/>
                <a:gd name="T21" fmla="*/ 23 h 215"/>
                <a:gd name="T22" fmla="*/ 216 w 221"/>
                <a:gd name="T23" fmla="*/ 16 h 215"/>
                <a:gd name="T24" fmla="*/ 210 w 221"/>
                <a:gd name="T25" fmla="*/ 10 h 215"/>
                <a:gd name="T26" fmla="*/ 194 w 221"/>
                <a:gd name="T27" fmla="*/ 1 h 215"/>
                <a:gd name="T28" fmla="*/ 189 w 221"/>
                <a:gd name="T29" fmla="*/ 0 h 215"/>
                <a:gd name="T30" fmla="*/ 182 w 221"/>
                <a:gd name="T31" fmla="*/ 0 h 215"/>
                <a:gd name="T32" fmla="*/ 177 w 221"/>
                <a:gd name="T33" fmla="*/ 1 h 215"/>
                <a:gd name="T34" fmla="*/ 172 w 221"/>
                <a:gd name="T35" fmla="*/ 4 h 215"/>
                <a:gd name="T36" fmla="*/ 151 w 221"/>
                <a:gd name="T37" fmla="*/ 16 h 215"/>
                <a:gd name="T38" fmla="*/ 127 w 221"/>
                <a:gd name="T39" fmla="*/ 29 h 215"/>
                <a:gd name="T40" fmla="*/ 32 w 221"/>
                <a:gd name="T41" fmla="*/ 84 h 215"/>
                <a:gd name="T42" fmla="*/ 20 w 221"/>
                <a:gd name="T43" fmla="*/ 92 h 215"/>
                <a:gd name="T44" fmla="*/ 16 w 221"/>
                <a:gd name="T45" fmla="*/ 94 h 215"/>
                <a:gd name="T46" fmla="*/ 14 w 221"/>
                <a:gd name="T47" fmla="*/ 96 h 215"/>
                <a:gd name="T48" fmla="*/ 3 w 221"/>
                <a:gd name="T49" fmla="*/ 113 h 215"/>
                <a:gd name="T50" fmla="*/ 2 w 221"/>
                <a:gd name="T51" fmla="*/ 115 h 215"/>
                <a:gd name="T52" fmla="*/ 0 w 221"/>
                <a:gd name="T53" fmla="*/ 121 h 215"/>
                <a:gd name="T54" fmla="*/ 0 w 221"/>
                <a:gd name="T55" fmla="*/ 124 h 215"/>
                <a:gd name="T56" fmla="*/ 0 w 221"/>
                <a:gd name="T57" fmla="*/ 128 h 215"/>
                <a:gd name="T58" fmla="*/ 23 w 221"/>
                <a:gd name="T59" fmla="*/ 90 h 215"/>
                <a:gd name="T60" fmla="*/ 28 w 221"/>
                <a:gd name="T61" fmla="*/ 89 h 215"/>
                <a:gd name="T62" fmla="*/ 33 w 221"/>
                <a:gd name="T63" fmla="*/ 90 h 215"/>
                <a:gd name="T64" fmla="*/ 39 w 221"/>
                <a:gd name="T65" fmla="*/ 92 h 215"/>
                <a:gd name="T66" fmla="*/ 53 w 221"/>
                <a:gd name="T67" fmla="*/ 100 h 215"/>
                <a:gd name="T68" fmla="*/ 53 w 221"/>
                <a:gd name="T69" fmla="*/ 101 h 215"/>
                <a:gd name="T70" fmla="*/ 55 w 221"/>
                <a:gd name="T71" fmla="*/ 156 h 215"/>
                <a:gd name="T72" fmla="*/ 62 w 221"/>
                <a:gd name="T73" fmla="*/ 108 h 215"/>
                <a:gd name="T74" fmla="*/ 74 w 221"/>
                <a:gd name="T75" fmla="*/ 126 h 215"/>
                <a:gd name="T76" fmla="*/ 72 w 221"/>
                <a:gd name="T77" fmla="*/ 122 h 215"/>
                <a:gd name="T78" fmla="*/ 72 w 221"/>
                <a:gd name="T79" fmla="*/ 121 h 215"/>
                <a:gd name="T80" fmla="*/ 71 w 221"/>
                <a:gd name="T81" fmla="*/ 120 h 215"/>
                <a:gd name="T82" fmla="*/ 70 w 221"/>
                <a:gd name="T83" fmla="*/ 118 h 215"/>
                <a:gd name="T84" fmla="*/ 68 w 221"/>
                <a:gd name="T85" fmla="*/ 115 h 215"/>
                <a:gd name="T86" fmla="*/ 69 w 221"/>
                <a:gd name="T87" fmla="*/ 116 h 215"/>
                <a:gd name="T88" fmla="*/ 66 w 221"/>
                <a:gd name="T89" fmla="*/ 112 h 215"/>
                <a:gd name="T90" fmla="*/ 57 w 221"/>
                <a:gd name="T91" fmla="*/ 103 h 215"/>
                <a:gd name="T92" fmla="*/ 52 w 221"/>
                <a:gd name="T93" fmla="*/ 157 h 215"/>
                <a:gd name="T94" fmla="*/ 50 w 221"/>
                <a:gd name="T95" fmla="*/ 157 h 215"/>
                <a:gd name="T96" fmla="*/ 47 w 221"/>
                <a:gd name="T97" fmla="*/ 157 h 215"/>
                <a:gd name="T98" fmla="*/ 35 w 221"/>
                <a:gd name="T99" fmla="*/ 155 h 215"/>
                <a:gd name="T100" fmla="*/ 32 w 221"/>
                <a:gd name="T101" fmla="*/ 154 h 215"/>
                <a:gd name="T102" fmla="*/ 20 w 221"/>
                <a:gd name="T103" fmla="*/ 149 h 215"/>
                <a:gd name="T104" fmla="*/ 10 w 221"/>
                <a:gd name="T105" fmla="*/ 14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215">
                  <a:moveTo>
                    <a:pt x="0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0"/>
                    <a:pt x="0" y="142"/>
                    <a:pt x="0" y="14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4"/>
                    <a:pt x="0" y="156"/>
                    <a:pt x="0" y="158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8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2"/>
                    <a:pt x="0" y="174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9"/>
                    <a:pt x="0" y="180"/>
                    <a:pt x="0" y="181"/>
                  </a:cubicBezTo>
                  <a:cubicBezTo>
                    <a:pt x="21" y="193"/>
                    <a:pt x="41" y="205"/>
                    <a:pt x="60" y="215"/>
                  </a:cubicBezTo>
                  <a:cubicBezTo>
                    <a:pt x="60" y="215"/>
                    <a:pt x="60" y="215"/>
                    <a:pt x="60" y="21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45"/>
                    <a:pt x="66" y="134"/>
                    <a:pt x="74" y="129"/>
                  </a:cubicBezTo>
                  <a:cubicBezTo>
                    <a:pt x="217" y="47"/>
                    <a:pt x="217" y="47"/>
                    <a:pt x="217" y="47"/>
                  </a:cubicBezTo>
                  <a:cubicBezTo>
                    <a:pt x="217" y="46"/>
                    <a:pt x="217" y="46"/>
                    <a:pt x="218" y="45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18" y="44"/>
                    <a:pt x="218" y="44"/>
                    <a:pt x="218" y="44"/>
                  </a:cubicBezTo>
                  <a:cubicBezTo>
                    <a:pt x="218" y="44"/>
                    <a:pt x="218" y="43"/>
                    <a:pt x="219" y="43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9" y="41"/>
                    <a:pt x="219" y="41"/>
                    <a:pt x="219" y="41"/>
                  </a:cubicBezTo>
                  <a:cubicBezTo>
                    <a:pt x="219" y="41"/>
                    <a:pt x="219" y="41"/>
                    <a:pt x="220" y="40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220" y="38"/>
                    <a:pt x="220" y="38"/>
                    <a:pt x="220" y="37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5"/>
                    <a:pt x="221" y="35"/>
                    <a:pt x="221" y="3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1" y="32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0"/>
                    <a:pt x="221" y="30"/>
                    <a:pt x="221" y="30"/>
                  </a:cubicBezTo>
                  <a:cubicBezTo>
                    <a:pt x="221" y="30"/>
                    <a:pt x="220" y="29"/>
                    <a:pt x="220" y="29"/>
                  </a:cubicBezTo>
                  <a:cubicBezTo>
                    <a:pt x="220" y="28"/>
                    <a:pt x="220" y="28"/>
                    <a:pt x="220" y="28"/>
                  </a:cubicBezTo>
                  <a:cubicBezTo>
                    <a:pt x="220" y="27"/>
                    <a:pt x="220" y="27"/>
                    <a:pt x="220" y="27"/>
                  </a:cubicBezTo>
                  <a:cubicBezTo>
                    <a:pt x="220" y="26"/>
                    <a:pt x="220" y="26"/>
                    <a:pt x="220" y="26"/>
                  </a:cubicBezTo>
                  <a:cubicBezTo>
                    <a:pt x="220" y="26"/>
                    <a:pt x="220" y="26"/>
                    <a:pt x="220" y="26"/>
                  </a:cubicBezTo>
                  <a:cubicBezTo>
                    <a:pt x="220" y="25"/>
                    <a:pt x="220" y="25"/>
                    <a:pt x="219" y="24"/>
                  </a:cubicBezTo>
                  <a:cubicBezTo>
                    <a:pt x="219" y="23"/>
                    <a:pt x="219" y="23"/>
                    <a:pt x="219" y="23"/>
                  </a:cubicBezTo>
                  <a:cubicBezTo>
                    <a:pt x="219" y="23"/>
                    <a:pt x="219" y="23"/>
                    <a:pt x="219" y="23"/>
                  </a:cubicBezTo>
                  <a:cubicBezTo>
                    <a:pt x="219" y="22"/>
                    <a:pt x="218" y="21"/>
                    <a:pt x="218" y="19"/>
                  </a:cubicBezTo>
                  <a:cubicBezTo>
                    <a:pt x="218" y="19"/>
                    <a:pt x="218" y="19"/>
                    <a:pt x="218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8"/>
                    <a:pt x="216" y="17"/>
                    <a:pt x="216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2" y="12"/>
                    <a:pt x="211" y="11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09" y="9"/>
                    <a:pt x="208" y="8"/>
                    <a:pt x="206" y="7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9" y="3"/>
                    <a:pt x="198" y="3"/>
                    <a:pt x="197" y="2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5" y="1"/>
                    <a:pt x="194" y="1"/>
                    <a:pt x="194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2" y="0"/>
                    <a:pt x="191" y="0"/>
                    <a:pt x="19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8" y="0"/>
                    <a:pt x="188" y="0"/>
                    <a:pt x="187" y="0"/>
                  </a:cubicBezTo>
                  <a:cubicBezTo>
                    <a:pt x="187" y="0"/>
                    <a:pt x="186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4" y="0"/>
                    <a:pt x="183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1" y="0"/>
                    <a:pt x="180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6" y="2"/>
                    <a:pt x="176" y="2"/>
                    <a:pt x="175" y="2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4" y="2"/>
                    <a:pt x="174" y="3"/>
                    <a:pt x="173" y="3"/>
                  </a:cubicBezTo>
                  <a:cubicBezTo>
                    <a:pt x="173" y="3"/>
                    <a:pt x="172" y="3"/>
                    <a:pt x="172" y="4"/>
                  </a:cubicBezTo>
                  <a:cubicBezTo>
                    <a:pt x="171" y="4"/>
                    <a:pt x="171" y="4"/>
                    <a:pt x="171" y="4"/>
                  </a:cubicBezTo>
                  <a:cubicBezTo>
                    <a:pt x="165" y="8"/>
                    <a:pt x="165" y="8"/>
                    <a:pt x="165" y="8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60" y="11"/>
                    <a:pt x="158" y="12"/>
                    <a:pt x="155" y="13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7" y="24"/>
                    <a:pt x="134" y="25"/>
                    <a:pt x="132" y="27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19" y="34"/>
                    <a:pt x="110" y="39"/>
                    <a:pt x="102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76" y="59"/>
                    <a:pt x="57" y="70"/>
                    <a:pt x="37" y="81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1" y="85"/>
                    <a:pt x="29" y="86"/>
                    <a:pt x="27" y="87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91"/>
                    <a:pt x="20" y="91"/>
                    <a:pt x="2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2"/>
                    <a:pt x="18" y="92"/>
                    <a:pt x="17" y="93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94"/>
                    <a:pt x="16" y="94"/>
                    <a:pt x="16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1" y="99"/>
                    <a:pt x="11" y="99"/>
                    <a:pt x="11" y="100"/>
                  </a:cubicBezTo>
                  <a:cubicBezTo>
                    <a:pt x="7" y="104"/>
                    <a:pt x="5" y="108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2" y="114"/>
                    <a:pt x="2" y="114"/>
                    <a:pt x="2" y="115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1" y="117"/>
                    <a:pt x="1" y="118"/>
                    <a:pt x="1" y="119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  <a:moveTo>
                    <a:pt x="23" y="90"/>
                  </a:moveTo>
                  <a:cubicBezTo>
                    <a:pt x="23" y="90"/>
                    <a:pt x="23" y="90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6" y="89"/>
                    <a:pt x="26" y="89"/>
                    <a:pt x="26" y="89"/>
                  </a:cubicBezTo>
                  <a:close/>
                  <a:moveTo>
                    <a:pt x="28" y="89"/>
                  </a:moveTo>
                  <a:cubicBezTo>
                    <a:pt x="28" y="89"/>
                    <a:pt x="28" y="89"/>
                    <a:pt x="28" y="89"/>
                  </a:cubicBezTo>
                  <a:cubicBezTo>
                    <a:pt x="28" y="89"/>
                    <a:pt x="28" y="89"/>
                    <a:pt x="28" y="89"/>
                  </a:cubicBezTo>
                  <a:close/>
                  <a:moveTo>
                    <a:pt x="33" y="90"/>
                  </a:move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lose/>
                  <a:moveTo>
                    <a:pt x="40" y="93"/>
                  </a:moveTo>
                  <a:cubicBezTo>
                    <a:pt x="40" y="93"/>
                    <a:pt x="40" y="93"/>
                    <a:pt x="40" y="93"/>
                  </a:cubicBezTo>
                  <a:cubicBezTo>
                    <a:pt x="39" y="92"/>
                    <a:pt x="38" y="92"/>
                    <a:pt x="37" y="91"/>
                  </a:cubicBezTo>
                  <a:cubicBezTo>
                    <a:pt x="38" y="92"/>
                    <a:pt x="38" y="92"/>
                    <a:pt x="39" y="92"/>
                  </a:cubicBezTo>
                  <a:lnTo>
                    <a:pt x="40" y="93"/>
                  </a:lnTo>
                  <a:close/>
                  <a:moveTo>
                    <a:pt x="45" y="157"/>
                  </a:moveTo>
                  <a:cubicBezTo>
                    <a:pt x="45" y="157"/>
                    <a:pt x="45" y="157"/>
                    <a:pt x="45" y="157"/>
                  </a:cubicBezTo>
                  <a:close/>
                  <a:moveTo>
                    <a:pt x="53" y="100"/>
                  </a:moveTo>
                  <a:cubicBezTo>
                    <a:pt x="53" y="100"/>
                    <a:pt x="53" y="100"/>
                    <a:pt x="53" y="100"/>
                  </a:cubicBezTo>
                  <a:cubicBezTo>
                    <a:pt x="52" y="99"/>
                    <a:pt x="50" y="99"/>
                    <a:pt x="49" y="98"/>
                  </a:cubicBezTo>
                  <a:cubicBezTo>
                    <a:pt x="50" y="99"/>
                    <a:pt x="52" y="99"/>
                    <a:pt x="53" y="100"/>
                  </a:cubicBezTo>
                  <a:close/>
                  <a:moveTo>
                    <a:pt x="56" y="103"/>
                  </a:moveTo>
                  <a:cubicBezTo>
                    <a:pt x="56" y="103"/>
                    <a:pt x="56" y="103"/>
                    <a:pt x="56" y="103"/>
                  </a:cubicBezTo>
                  <a:cubicBezTo>
                    <a:pt x="55" y="102"/>
                    <a:pt x="54" y="101"/>
                    <a:pt x="53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4" y="101"/>
                    <a:pt x="55" y="102"/>
                    <a:pt x="56" y="103"/>
                  </a:cubicBezTo>
                  <a:close/>
                  <a:moveTo>
                    <a:pt x="55" y="156"/>
                  </a:moveTo>
                  <a:cubicBezTo>
                    <a:pt x="55" y="156"/>
                    <a:pt x="55" y="156"/>
                    <a:pt x="55" y="156"/>
                  </a:cubicBezTo>
                  <a:cubicBezTo>
                    <a:pt x="55" y="156"/>
                    <a:pt x="55" y="156"/>
                    <a:pt x="55" y="156"/>
                  </a:cubicBezTo>
                  <a:close/>
                  <a:moveTo>
                    <a:pt x="62" y="108"/>
                  </a:moveTo>
                  <a:cubicBezTo>
                    <a:pt x="63" y="109"/>
                    <a:pt x="63" y="109"/>
                    <a:pt x="63" y="109"/>
                  </a:cubicBezTo>
                  <a:cubicBezTo>
                    <a:pt x="62" y="108"/>
                    <a:pt x="61" y="107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1" y="107"/>
                    <a:pt x="62" y="107"/>
                    <a:pt x="62" y="108"/>
                  </a:cubicBezTo>
                  <a:close/>
                  <a:moveTo>
                    <a:pt x="73" y="124"/>
                  </a:moveTo>
                  <a:cubicBezTo>
                    <a:pt x="73" y="124"/>
                    <a:pt x="73" y="124"/>
                    <a:pt x="73" y="124"/>
                  </a:cubicBezTo>
                  <a:cubicBezTo>
                    <a:pt x="73" y="124"/>
                    <a:pt x="73" y="124"/>
                    <a:pt x="73" y="124"/>
                  </a:cubicBezTo>
                  <a:close/>
                  <a:moveTo>
                    <a:pt x="74" y="126"/>
                  </a:moveTo>
                  <a:cubicBezTo>
                    <a:pt x="74" y="126"/>
                    <a:pt x="74" y="126"/>
                    <a:pt x="74" y="126"/>
                  </a:cubicBezTo>
                  <a:cubicBezTo>
                    <a:pt x="74" y="126"/>
                    <a:pt x="74" y="126"/>
                    <a:pt x="74" y="126"/>
                  </a:cubicBezTo>
                  <a:close/>
                  <a:moveTo>
                    <a:pt x="72" y="122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72" y="122"/>
                    <a:pt x="72" y="122"/>
                  </a:cubicBezTo>
                  <a:close/>
                  <a:moveTo>
                    <a:pt x="72" y="122"/>
                  </a:move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72" y="122"/>
                    <a:pt x="72" y="122"/>
                  </a:cubicBezTo>
                  <a:cubicBezTo>
                    <a:pt x="72" y="122"/>
                    <a:pt x="72" y="122"/>
                    <a:pt x="72" y="122"/>
                  </a:cubicBezTo>
                  <a:close/>
                  <a:moveTo>
                    <a:pt x="72" y="121"/>
                  </a:moveTo>
                  <a:cubicBezTo>
                    <a:pt x="72" y="121"/>
                    <a:pt x="72" y="121"/>
                    <a:pt x="72" y="121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72" y="121"/>
                    <a:pt x="72" y="121"/>
                    <a:pt x="72" y="121"/>
                  </a:cubicBezTo>
                  <a:close/>
                  <a:moveTo>
                    <a:pt x="71" y="120"/>
                  </a:moveTo>
                  <a:cubicBezTo>
                    <a:pt x="71" y="120"/>
                    <a:pt x="71" y="120"/>
                    <a:pt x="71" y="120"/>
                  </a:cubicBezTo>
                  <a:cubicBezTo>
                    <a:pt x="71" y="120"/>
                    <a:pt x="71" y="120"/>
                    <a:pt x="71" y="120"/>
                  </a:cubicBezTo>
                  <a:close/>
                  <a:moveTo>
                    <a:pt x="70" y="118"/>
                  </a:moveTo>
                  <a:cubicBezTo>
                    <a:pt x="70" y="118"/>
                    <a:pt x="70" y="118"/>
                    <a:pt x="70" y="118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70" y="118"/>
                    <a:pt x="70" y="118"/>
                    <a:pt x="70" y="118"/>
                  </a:cubicBezTo>
                  <a:close/>
                  <a:moveTo>
                    <a:pt x="70" y="118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70" y="118"/>
                    <a:pt x="70" y="118"/>
                    <a:pt x="70" y="118"/>
                  </a:cubicBezTo>
                  <a:close/>
                  <a:moveTo>
                    <a:pt x="68" y="115"/>
                  </a:move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lnTo>
                    <a:pt x="68" y="115"/>
                  </a:lnTo>
                  <a:close/>
                  <a:moveTo>
                    <a:pt x="66" y="112"/>
                  </a:moveTo>
                  <a:cubicBezTo>
                    <a:pt x="66" y="112"/>
                    <a:pt x="66" y="112"/>
                    <a:pt x="66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112"/>
                    <a:pt x="66" y="112"/>
                    <a:pt x="66" y="112"/>
                  </a:cubicBezTo>
                  <a:close/>
                  <a:moveTo>
                    <a:pt x="57" y="103"/>
                  </a:move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9" y="105"/>
                    <a:pt x="60" y="105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5"/>
                    <a:pt x="58" y="104"/>
                    <a:pt x="57" y="103"/>
                  </a:cubicBezTo>
                  <a:close/>
                  <a:moveTo>
                    <a:pt x="56" y="156"/>
                  </a:moveTo>
                  <a:cubicBezTo>
                    <a:pt x="56" y="156"/>
                    <a:pt x="56" y="156"/>
                    <a:pt x="56" y="156"/>
                  </a:cubicBezTo>
                  <a:cubicBezTo>
                    <a:pt x="56" y="156"/>
                    <a:pt x="56" y="156"/>
                    <a:pt x="56" y="156"/>
                  </a:cubicBezTo>
                  <a:close/>
                  <a:moveTo>
                    <a:pt x="52" y="157"/>
                  </a:moveTo>
                  <a:cubicBezTo>
                    <a:pt x="52" y="157"/>
                    <a:pt x="52" y="157"/>
                    <a:pt x="52" y="157"/>
                  </a:cubicBezTo>
                  <a:cubicBezTo>
                    <a:pt x="52" y="157"/>
                    <a:pt x="52" y="157"/>
                    <a:pt x="52" y="157"/>
                  </a:cubicBezTo>
                  <a:close/>
                  <a:moveTo>
                    <a:pt x="52" y="157"/>
                  </a:moveTo>
                  <a:cubicBezTo>
                    <a:pt x="52" y="157"/>
                    <a:pt x="52" y="157"/>
                    <a:pt x="52" y="157"/>
                  </a:cubicBezTo>
                  <a:cubicBezTo>
                    <a:pt x="52" y="157"/>
                    <a:pt x="52" y="157"/>
                    <a:pt x="52" y="157"/>
                  </a:cubicBezTo>
                  <a:close/>
                  <a:moveTo>
                    <a:pt x="50" y="157"/>
                  </a:moveTo>
                  <a:cubicBezTo>
                    <a:pt x="49" y="157"/>
                    <a:pt x="49" y="157"/>
                    <a:pt x="49" y="157"/>
                  </a:cubicBezTo>
                  <a:cubicBezTo>
                    <a:pt x="50" y="157"/>
                    <a:pt x="50" y="157"/>
                    <a:pt x="50" y="157"/>
                  </a:cubicBezTo>
                  <a:close/>
                  <a:moveTo>
                    <a:pt x="47" y="157"/>
                  </a:moveTo>
                  <a:cubicBezTo>
                    <a:pt x="47" y="157"/>
                    <a:pt x="47" y="157"/>
                    <a:pt x="47" y="157"/>
                  </a:cubicBezTo>
                  <a:cubicBezTo>
                    <a:pt x="47" y="157"/>
                    <a:pt x="47" y="157"/>
                    <a:pt x="47" y="157"/>
                  </a:cubicBezTo>
                  <a:close/>
                  <a:moveTo>
                    <a:pt x="40" y="156"/>
                  </a:moveTo>
                  <a:cubicBezTo>
                    <a:pt x="40" y="156"/>
                    <a:pt x="39" y="156"/>
                    <a:pt x="39" y="156"/>
                  </a:cubicBezTo>
                  <a:cubicBezTo>
                    <a:pt x="39" y="156"/>
                    <a:pt x="40" y="156"/>
                    <a:pt x="40" y="156"/>
                  </a:cubicBezTo>
                  <a:close/>
                  <a:moveTo>
                    <a:pt x="36" y="155"/>
                  </a:moveTo>
                  <a:cubicBezTo>
                    <a:pt x="36" y="155"/>
                    <a:pt x="35" y="155"/>
                    <a:pt x="35" y="155"/>
                  </a:cubicBezTo>
                  <a:cubicBezTo>
                    <a:pt x="35" y="155"/>
                    <a:pt x="36" y="155"/>
                    <a:pt x="36" y="155"/>
                  </a:cubicBezTo>
                  <a:close/>
                  <a:moveTo>
                    <a:pt x="26" y="152"/>
                  </a:moveTo>
                  <a:cubicBezTo>
                    <a:pt x="26" y="152"/>
                    <a:pt x="26" y="152"/>
                    <a:pt x="26" y="152"/>
                  </a:cubicBezTo>
                  <a:cubicBezTo>
                    <a:pt x="28" y="153"/>
                    <a:pt x="31" y="154"/>
                    <a:pt x="33" y="154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30" y="153"/>
                    <a:pt x="28" y="153"/>
                    <a:pt x="26" y="152"/>
                  </a:cubicBezTo>
                  <a:close/>
                  <a:moveTo>
                    <a:pt x="20" y="149"/>
                  </a:moveTo>
                  <a:cubicBezTo>
                    <a:pt x="22" y="150"/>
                    <a:pt x="24" y="151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4" y="151"/>
                    <a:pt x="22" y="150"/>
                    <a:pt x="20" y="149"/>
                  </a:cubicBezTo>
                  <a:close/>
                  <a:moveTo>
                    <a:pt x="14" y="145"/>
                  </a:moveTo>
                  <a:cubicBezTo>
                    <a:pt x="13" y="145"/>
                    <a:pt x="13" y="145"/>
                    <a:pt x="13" y="144"/>
                  </a:cubicBezTo>
                  <a:cubicBezTo>
                    <a:pt x="13" y="144"/>
                    <a:pt x="13" y="144"/>
                    <a:pt x="13" y="144"/>
                  </a:cubicBezTo>
                  <a:cubicBezTo>
                    <a:pt x="13" y="145"/>
                    <a:pt x="13" y="145"/>
                    <a:pt x="14" y="145"/>
                  </a:cubicBezTo>
                  <a:close/>
                  <a:moveTo>
                    <a:pt x="10" y="142"/>
                  </a:moveTo>
                  <a:cubicBezTo>
                    <a:pt x="10" y="142"/>
                    <a:pt x="10" y="142"/>
                    <a:pt x="10" y="142"/>
                  </a:cubicBezTo>
                  <a:close/>
                  <a:moveTo>
                    <a:pt x="9" y="142"/>
                  </a:moveTo>
                  <a:cubicBezTo>
                    <a:pt x="9" y="142"/>
                    <a:pt x="9" y="142"/>
                    <a:pt x="9" y="142"/>
                  </a:cubicBezTo>
                  <a:cubicBezTo>
                    <a:pt x="9" y="142"/>
                    <a:pt x="9" y="142"/>
                    <a:pt x="9" y="142"/>
                  </a:cubicBez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ṡļîḑê">
              <a:extLst>
                <a:ext uri="{FF2B5EF4-FFF2-40B4-BE49-F238E27FC236}">
                  <a16:creationId xmlns:a16="http://schemas.microsoft.com/office/drawing/2014/main" id="{07E23F15-4BAB-B28B-240A-5E3EDEF0EBAB}"/>
                </a:ext>
              </a:extLst>
            </p:cNvPr>
            <p:cNvSpPr/>
            <p:nvPr/>
          </p:nvSpPr>
          <p:spPr bwMode="auto">
            <a:xfrm>
              <a:off x="5618163" y="31956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8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ṥlîḋe">
              <a:extLst>
                <a:ext uri="{FF2B5EF4-FFF2-40B4-BE49-F238E27FC236}">
                  <a16:creationId xmlns:a16="http://schemas.microsoft.com/office/drawing/2014/main" id="{30431642-EA8D-6FF9-60E8-EB4A1E4827E4}"/>
                </a:ext>
              </a:extLst>
            </p:cNvPr>
            <p:cNvSpPr/>
            <p:nvPr/>
          </p:nvSpPr>
          <p:spPr bwMode="auto">
            <a:xfrm>
              <a:off x="6215063" y="2595563"/>
              <a:ext cx="352425" cy="309563"/>
            </a:xfrm>
            <a:custGeom>
              <a:avLst/>
              <a:gdLst>
                <a:gd name="T0" fmla="*/ 107 w 107"/>
                <a:gd name="T1" fmla="*/ 59 h 94"/>
                <a:gd name="T2" fmla="*/ 43 w 107"/>
                <a:gd name="T3" fmla="*/ 14 h 94"/>
                <a:gd name="T4" fmla="*/ 1 w 107"/>
                <a:gd name="T5" fmla="*/ 8 h 94"/>
                <a:gd name="T6" fmla="*/ 0 w 107"/>
                <a:gd name="T7" fmla="*/ 46 h 94"/>
                <a:gd name="T8" fmla="*/ 107 w 107"/>
                <a:gd name="T9" fmla="*/ 94 h 94"/>
                <a:gd name="T10" fmla="*/ 107 w 107"/>
                <a:gd name="T11" fmla="*/ 5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94">
                  <a:moveTo>
                    <a:pt x="107" y="59"/>
                  </a:moveTo>
                  <a:cubicBezTo>
                    <a:pt x="107" y="59"/>
                    <a:pt x="67" y="28"/>
                    <a:pt x="43" y="14"/>
                  </a:cubicBezTo>
                  <a:cubicBezTo>
                    <a:pt x="18" y="0"/>
                    <a:pt x="1" y="8"/>
                    <a:pt x="1" y="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07" y="94"/>
                    <a:pt x="107" y="94"/>
                    <a:pt x="107" y="94"/>
                  </a:cubicBezTo>
                  <a:lnTo>
                    <a:pt x="107" y="59"/>
                  </a:lnTo>
                  <a:close/>
                </a:path>
              </a:pathLst>
            </a:custGeom>
            <a:solidFill>
              <a:srgbClr val="E5B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š1îḓê">
              <a:extLst>
                <a:ext uri="{FF2B5EF4-FFF2-40B4-BE49-F238E27FC236}">
                  <a16:creationId xmlns:a16="http://schemas.microsoft.com/office/drawing/2014/main" id="{54C459C4-E4ED-10C4-8548-9A41FBBEBAE5}"/>
                </a:ext>
              </a:extLst>
            </p:cNvPr>
            <p:cNvSpPr/>
            <p:nvPr/>
          </p:nvSpPr>
          <p:spPr bwMode="auto">
            <a:xfrm>
              <a:off x="6399213" y="2532063"/>
              <a:ext cx="146050" cy="388938"/>
            </a:xfrm>
            <a:custGeom>
              <a:avLst/>
              <a:gdLst>
                <a:gd name="T0" fmla="*/ 36 w 44"/>
                <a:gd name="T1" fmla="*/ 3 h 118"/>
                <a:gd name="T2" fmla="*/ 32 w 44"/>
                <a:gd name="T3" fmla="*/ 79 h 118"/>
                <a:gd name="T4" fmla="*/ 44 w 44"/>
                <a:gd name="T5" fmla="*/ 118 h 118"/>
                <a:gd name="T6" fmla="*/ 0 w 44"/>
                <a:gd name="T7" fmla="*/ 101 h 118"/>
                <a:gd name="T8" fmla="*/ 14 w 44"/>
                <a:gd name="T9" fmla="*/ 0 h 118"/>
                <a:gd name="T10" fmla="*/ 36 w 44"/>
                <a:gd name="T11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118">
                  <a:moveTo>
                    <a:pt x="36" y="3"/>
                  </a:moveTo>
                  <a:cubicBezTo>
                    <a:pt x="36" y="3"/>
                    <a:pt x="24" y="61"/>
                    <a:pt x="32" y="79"/>
                  </a:cubicBezTo>
                  <a:cubicBezTo>
                    <a:pt x="39" y="96"/>
                    <a:pt x="44" y="118"/>
                    <a:pt x="44" y="11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şḷîḍé">
              <a:extLst>
                <a:ext uri="{FF2B5EF4-FFF2-40B4-BE49-F238E27FC236}">
                  <a16:creationId xmlns:a16="http://schemas.microsoft.com/office/drawing/2014/main" id="{FE99B1DE-DEE4-6BDA-12CE-3348F7E401CE}"/>
                </a:ext>
              </a:extLst>
            </p:cNvPr>
            <p:cNvSpPr/>
            <p:nvPr/>
          </p:nvSpPr>
          <p:spPr bwMode="auto">
            <a:xfrm>
              <a:off x="5541963" y="4506913"/>
              <a:ext cx="392113" cy="217488"/>
            </a:xfrm>
            <a:custGeom>
              <a:avLst/>
              <a:gdLst>
                <a:gd name="T0" fmla="*/ 117 w 119"/>
                <a:gd name="T1" fmla="*/ 30 h 66"/>
                <a:gd name="T2" fmla="*/ 117 w 119"/>
                <a:gd name="T3" fmla="*/ 24 h 66"/>
                <a:gd name="T4" fmla="*/ 75 w 119"/>
                <a:gd name="T5" fmla="*/ 3 h 66"/>
                <a:gd name="T6" fmla="*/ 38 w 119"/>
                <a:gd name="T7" fmla="*/ 21 h 66"/>
                <a:gd name="T8" fmla="*/ 5 w 119"/>
                <a:gd name="T9" fmla="*/ 39 h 66"/>
                <a:gd name="T10" fmla="*/ 2 w 119"/>
                <a:gd name="T11" fmla="*/ 51 h 66"/>
                <a:gd name="T12" fmla="*/ 16 w 119"/>
                <a:gd name="T13" fmla="*/ 66 h 66"/>
                <a:gd name="T14" fmla="*/ 28 w 119"/>
                <a:gd name="T15" fmla="*/ 66 h 66"/>
                <a:gd name="T16" fmla="*/ 49 w 119"/>
                <a:gd name="T17" fmla="*/ 58 h 66"/>
                <a:gd name="T18" fmla="*/ 64 w 119"/>
                <a:gd name="T19" fmla="*/ 49 h 66"/>
                <a:gd name="T20" fmla="*/ 102 w 119"/>
                <a:gd name="T21" fmla="*/ 48 h 66"/>
                <a:gd name="T22" fmla="*/ 117 w 119"/>
                <a:gd name="T23" fmla="*/ 31 h 66"/>
                <a:gd name="T24" fmla="*/ 117 w 119"/>
                <a:gd name="T25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66">
                  <a:moveTo>
                    <a:pt x="117" y="30"/>
                  </a:moveTo>
                  <a:cubicBezTo>
                    <a:pt x="118" y="28"/>
                    <a:pt x="118" y="26"/>
                    <a:pt x="117" y="24"/>
                  </a:cubicBezTo>
                  <a:cubicBezTo>
                    <a:pt x="116" y="12"/>
                    <a:pt x="107" y="0"/>
                    <a:pt x="75" y="3"/>
                  </a:cubicBezTo>
                  <a:cubicBezTo>
                    <a:pt x="75" y="3"/>
                    <a:pt x="55" y="9"/>
                    <a:pt x="38" y="21"/>
                  </a:cubicBezTo>
                  <a:cubicBezTo>
                    <a:pt x="27" y="29"/>
                    <a:pt x="12" y="29"/>
                    <a:pt x="5" y="39"/>
                  </a:cubicBezTo>
                  <a:cubicBezTo>
                    <a:pt x="2" y="43"/>
                    <a:pt x="1" y="47"/>
                    <a:pt x="2" y="51"/>
                  </a:cubicBezTo>
                  <a:cubicBezTo>
                    <a:pt x="0" y="59"/>
                    <a:pt x="6" y="66"/>
                    <a:pt x="16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36" y="66"/>
                    <a:pt x="43" y="63"/>
                    <a:pt x="49" y="58"/>
                  </a:cubicBezTo>
                  <a:cubicBezTo>
                    <a:pt x="54" y="53"/>
                    <a:pt x="61" y="50"/>
                    <a:pt x="64" y="49"/>
                  </a:cubicBezTo>
                  <a:cubicBezTo>
                    <a:pt x="68" y="49"/>
                    <a:pt x="88" y="48"/>
                    <a:pt x="102" y="48"/>
                  </a:cubicBezTo>
                  <a:cubicBezTo>
                    <a:pt x="112" y="48"/>
                    <a:pt x="119" y="40"/>
                    <a:pt x="117" y="31"/>
                  </a:cubicBezTo>
                  <a:cubicBezTo>
                    <a:pt x="117" y="30"/>
                    <a:pt x="117" y="30"/>
                    <a:pt x="117" y="30"/>
                  </a:cubicBezTo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ḻíḋè">
              <a:extLst>
                <a:ext uri="{FF2B5EF4-FFF2-40B4-BE49-F238E27FC236}">
                  <a16:creationId xmlns:a16="http://schemas.microsoft.com/office/drawing/2014/main" id="{D7A79681-F331-10DE-73D5-1A03F24D723D}"/>
                </a:ext>
              </a:extLst>
            </p:cNvPr>
            <p:cNvSpPr/>
            <p:nvPr/>
          </p:nvSpPr>
          <p:spPr bwMode="auto">
            <a:xfrm>
              <a:off x="5775326" y="4464050"/>
              <a:ext cx="103188" cy="95250"/>
            </a:xfrm>
            <a:custGeom>
              <a:avLst/>
              <a:gdLst>
                <a:gd name="T0" fmla="*/ 31 w 31"/>
                <a:gd name="T1" fmla="*/ 25 h 29"/>
                <a:gd name="T2" fmla="*/ 0 w 31"/>
                <a:gd name="T3" fmla="*/ 25 h 29"/>
                <a:gd name="T4" fmla="*/ 0 w 31"/>
                <a:gd name="T5" fmla="*/ 0 h 29"/>
                <a:gd name="T6" fmla="*/ 31 w 31"/>
                <a:gd name="T7" fmla="*/ 0 h 29"/>
                <a:gd name="T8" fmla="*/ 31 w 31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25"/>
                  </a:moveTo>
                  <a:cubicBezTo>
                    <a:pt x="21" y="29"/>
                    <a:pt x="10" y="29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5"/>
                    <a:pt x="31" y="25"/>
                    <a:pt x="31" y="25"/>
                  </a:cubicBezTo>
                </a:path>
              </a:pathLst>
            </a:custGeom>
            <a:solidFill>
              <a:srgbClr val="E5B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ṣḻîḑê">
              <a:extLst>
                <a:ext uri="{FF2B5EF4-FFF2-40B4-BE49-F238E27FC236}">
                  <a16:creationId xmlns:a16="http://schemas.microsoft.com/office/drawing/2014/main" id="{D7564D9A-3CFA-48C3-EC86-E05563F22AF3}"/>
                </a:ext>
              </a:extLst>
            </p:cNvPr>
            <p:cNvSpPr/>
            <p:nvPr/>
          </p:nvSpPr>
          <p:spPr bwMode="auto">
            <a:xfrm>
              <a:off x="5753101" y="4068763"/>
              <a:ext cx="165100" cy="431800"/>
            </a:xfrm>
            <a:custGeom>
              <a:avLst/>
              <a:gdLst>
                <a:gd name="T0" fmla="*/ 38 w 50"/>
                <a:gd name="T1" fmla="*/ 120 h 131"/>
                <a:gd name="T2" fmla="*/ 38 w 50"/>
                <a:gd name="T3" fmla="*/ 106 h 131"/>
                <a:gd name="T4" fmla="*/ 50 w 50"/>
                <a:gd name="T5" fmla="*/ 65 h 131"/>
                <a:gd name="T6" fmla="*/ 38 w 50"/>
                <a:gd name="T7" fmla="*/ 7 h 131"/>
                <a:gd name="T8" fmla="*/ 0 w 50"/>
                <a:gd name="T9" fmla="*/ 3 h 131"/>
                <a:gd name="T10" fmla="*/ 7 w 50"/>
                <a:gd name="T11" fmla="*/ 93 h 131"/>
                <a:gd name="T12" fmla="*/ 7 w 50"/>
                <a:gd name="T13" fmla="*/ 131 h 131"/>
                <a:gd name="T14" fmla="*/ 35 w 50"/>
                <a:gd name="T15" fmla="*/ 128 h 131"/>
                <a:gd name="T16" fmla="*/ 38 w 50"/>
                <a:gd name="T17" fmla="*/ 12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31">
                  <a:moveTo>
                    <a:pt x="38" y="120"/>
                  </a:moveTo>
                  <a:cubicBezTo>
                    <a:pt x="38" y="120"/>
                    <a:pt x="38" y="112"/>
                    <a:pt x="38" y="106"/>
                  </a:cubicBezTo>
                  <a:cubicBezTo>
                    <a:pt x="38" y="101"/>
                    <a:pt x="50" y="82"/>
                    <a:pt x="50" y="65"/>
                  </a:cubicBezTo>
                  <a:cubicBezTo>
                    <a:pt x="50" y="48"/>
                    <a:pt x="45" y="14"/>
                    <a:pt x="38" y="7"/>
                  </a:cubicBezTo>
                  <a:cubicBezTo>
                    <a:pt x="31" y="0"/>
                    <a:pt x="0" y="3"/>
                    <a:pt x="0" y="3"/>
                  </a:cubicBezTo>
                  <a:cubicBezTo>
                    <a:pt x="0" y="3"/>
                    <a:pt x="7" y="76"/>
                    <a:pt x="7" y="93"/>
                  </a:cubicBezTo>
                  <a:cubicBezTo>
                    <a:pt x="7" y="111"/>
                    <a:pt x="7" y="131"/>
                    <a:pt x="7" y="131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8" y="120"/>
                    <a:pt x="38" y="120"/>
                    <a:pt x="38" y="120"/>
                  </a:cubicBezTo>
                </a:path>
              </a:pathLst>
            </a:custGeom>
            <a:solidFill>
              <a:srgbClr val="E5B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ṩ1ídè">
              <a:extLst>
                <a:ext uri="{FF2B5EF4-FFF2-40B4-BE49-F238E27FC236}">
                  <a16:creationId xmlns:a16="http://schemas.microsoft.com/office/drawing/2014/main" id="{FD1D013A-131F-7F16-8C52-A5540D89B37F}"/>
                </a:ext>
              </a:extLst>
            </p:cNvPr>
            <p:cNvSpPr/>
            <p:nvPr/>
          </p:nvSpPr>
          <p:spPr bwMode="auto">
            <a:xfrm>
              <a:off x="6019801" y="4632325"/>
              <a:ext cx="220663" cy="352425"/>
            </a:xfrm>
            <a:custGeom>
              <a:avLst/>
              <a:gdLst>
                <a:gd name="T0" fmla="*/ 62 w 67"/>
                <a:gd name="T1" fmla="*/ 13 h 107"/>
                <a:gd name="T2" fmla="*/ 44 w 67"/>
                <a:gd name="T3" fmla="*/ 1 h 107"/>
                <a:gd name="T4" fmla="*/ 26 w 67"/>
                <a:gd name="T5" fmla="*/ 1 h 107"/>
                <a:gd name="T6" fmla="*/ 17 w 67"/>
                <a:gd name="T7" fmla="*/ 33 h 107"/>
                <a:gd name="T8" fmla="*/ 0 w 67"/>
                <a:gd name="T9" fmla="*/ 84 h 107"/>
                <a:gd name="T10" fmla="*/ 3 w 67"/>
                <a:gd name="T11" fmla="*/ 92 h 107"/>
                <a:gd name="T12" fmla="*/ 47 w 67"/>
                <a:gd name="T13" fmla="*/ 74 h 107"/>
                <a:gd name="T14" fmla="*/ 65 w 67"/>
                <a:gd name="T15" fmla="*/ 32 h 107"/>
                <a:gd name="T16" fmla="*/ 62 w 67"/>
                <a:gd name="T17" fmla="*/ 1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2" y="13"/>
                  </a:moveTo>
                  <a:cubicBezTo>
                    <a:pt x="58" y="1"/>
                    <a:pt x="44" y="1"/>
                    <a:pt x="44" y="1"/>
                  </a:cubicBezTo>
                  <a:cubicBezTo>
                    <a:pt x="44" y="1"/>
                    <a:pt x="35" y="0"/>
                    <a:pt x="26" y="1"/>
                  </a:cubicBezTo>
                  <a:cubicBezTo>
                    <a:pt x="17" y="3"/>
                    <a:pt x="20" y="17"/>
                    <a:pt x="17" y="33"/>
                  </a:cubicBezTo>
                  <a:cubicBezTo>
                    <a:pt x="13" y="49"/>
                    <a:pt x="2" y="65"/>
                    <a:pt x="0" y="84"/>
                  </a:cubicBezTo>
                  <a:cubicBezTo>
                    <a:pt x="0" y="87"/>
                    <a:pt x="1" y="90"/>
                    <a:pt x="3" y="92"/>
                  </a:cubicBezTo>
                  <a:cubicBezTo>
                    <a:pt x="6" y="107"/>
                    <a:pt x="40" y="103"/>
                    <a:pt x="47" y="74"/>
                  </a:cubicBezTo>
                  <a:cubicBezTo>
                    <a:pt x="54" y="43"/>
                    <a:pt x="59" y="59"/>
                    <a:pt x="65" y="32"/>
                  </a:cubicBezTo>
                  <a:cubicBezTo>
                    <a:pt x="67" y="23"/>
                    <a:pt x="65" y="17"/>
                    <a:pt x="62" y="13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ṡḷïḋé">
              <a:extLst>
                <a:ext uri="{FF2B5EF4-FFF2-40B4-BE49-F238E27FC236}">
                  <a16:creationId xmlns:a16="http://schemas.microsoft.com/office/drawing/2014/main" id="{42DAC62A-C83D-74C8-DFF3-67E7C14FD4AC}"/>
                </a:ext>
              </a:extLst>
            </p:cNvPr>
            <p:cNvSpPr/>
            <p:nvPr/>
          </p:nvSpPr>
          <p:spPr bwMode="auto">
            <a:xfrm>
              <a:off x="6105526" y="4575175"/>
              <a:ext cx="103188" cy="100013"/>
            </a:xfrm>
            <a:custGeom>
              <a:avLst/>
              <a:gdLst>
                <a:gd name="T0" fmla="*/ 31 w 31"/>
                <a:gd name="T1" fmla="*/ 26 h 30"/>
                <a:gd name="T2" fmla="*/ 31 w 31"/>
                <a:gd name="T3" fmla="*/ 26 h 30"/>
                <a:gd name="T4" fmla="*/ 0 w 31"/>
                <a:gd name="T5" fmla="*/ 26 h 30"/>
                <a:gd name="T6" fmla="*/ 0 w 31"/>
                <a:gd name="T7" fmla="*/ 0 h 30"/>
                <a:gd name="T8" fmla="*/ 31 w 31"/>
                <a:gd name="T9" fmla="*/ 0 h 30"/>
                <a:gd name="T10" fmla="*/ 31 w 31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0">
                  <a:moveTo>
                    <a:pt x="31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21" y="30"/>
                    <a:pt x="10" y="30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31" y="26"/>
                  </a:lnTo>
                  <a:close/>
                </a:path>
              </a:pathLst>
            </a:custGeom>
            <a:solidFill>
              <a:srgbClr val="E5B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ḷiďê">
              <a:extLst>
                <a:ext uri="{FF2B5EF4-FFF2-40B4-BE49-F238E27FC236}">
                  <a16:creationId xmlns:a16="http://schemas.microsoft.com/office/drawing/2014/main" id="{B54EEEE4-8D1F-3F56-BB3E-E9D83E43359C}"/>
                </a:ext>
              </a:extLst>
            </p:cNvPr>
            <p:cNvSpPr/>
            <p:nvPr/>
          </p:nvSpPr>
          <p:spPr bwMode="auto">
            <a:xfrm>
              <a:off x="6032501" y="4206875"/>
              <a:ext cx="188913" cy="454025"/>
            </a:xfrm>
            <a:custGeom>
              <a:avLst/>
              <a:gdLst>
                <a:gd name="T0" fmla="*/ 53 w 57"/>
                <a:gd name="T1" fmla="*/ 112 h 138"/>
                <a:gd name="T2" fmla="*/ 55 w 57"/>
                <a:gd name="T3" fmla="*/ 62 h 138"/>
                <a:gd name="T4" fmla="*/ 45 w 57"/>
                <a:gd name="T5" fmla="*/ 0 h 138"/>
                <a:gd name="T6" fmla="*/ 0 w 57"/>
                <a:gd name="T7" fmla="*/ 0 h 138"/>
                <a:gd name="T8" fmla="*/ 22 w 57"/>
                <a:gd name="T9" fmla="*/ 122 h 138"/>
                <a:gd name="T10" fmla="*/ 47 w 57"/>
                <a:gd name="T11" fmla="*/ 122 h 138"/>
                <a:gd name="T12" fmla="*/ 53 w 57"/>
                <a:gd name="T13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138">
                  <a:moveTo>
                    <a:pt x="53" y="112"/>
                  </a:moveTo>
                  <a:cubicBezTo>
                    <a:pt x="53" y="112"/>
                    <a:pt x="57" y="81"/>
                    <a:pt x="55" y="62"/>
                  </a:cubicBezTo>
                  <a:cubicBezTo>
                    <a:pt x="54" y="43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2" y="105"/>
                    <a:pt x="22" y="122"/>
                  </a:cubicBezTo>
                  <a:cubicBezTo>
                    <a:pt x="22" y="138"/>
                    <a:pt x="47" y="122"/>
                    <a:pt x="47" y="122"/>
                  </a:cubicBezTo>
                  <a:lnTo>
                    <a:pt x="53" y="112"/>
                  </a:lnTo>
                  <a:close/>
                </a:path>
              </a:pathLst>
            </a:custGeom>
            <a:solidFill>
              <a:srgbClr val="E5B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ṩḻïďé">
              <a:extLst>
                <a:ext uri="{FF2B5EF4-FFF2-40B4-BE49-F238E27FC236}">
                  <a16:creationId xmlns:a16="http://schemas.microsoft.com/office/drawing/2014/main" id="{DE87AB4B-A6E7-511C-0C03-05D30FEFA18C}"/>
                </a:ext>
              </a:extLst>
            </p:cNvPr>
            <p:cNvSpPr/>
            <p:nvPr/>
          </p:nvSpPr>
          <p:spPr bwMode="auto">
            <a:xfrm>
              <a:off x="5716588" y="3224213"/>
              <a:ext cx="893763" cy="1012825"/>
            </a:xfrm>
            <a:custGeom>
              <a:avLst/>
              <a:gdLst>
                <a:gd name="T0" fmla="*/ 271 w 271"/>
                <a:gd name="T1" fmla="*/ 165 h 307"/>
                <a:gd name="T2" fmla="*/ 195 w 271"/>
                <a:gd name="T3" fmla="*/ 0 h 307"/>
                <a:gd name="T4" fmla="*/ 183 w 271"/>
                <a:gd name="T5" fmla="*/ 11 h 307"/>
                <a:gd name="T6" fmla="*/ 75 w 271"/>
                <a:gd name="T7" fmla="*/ 117 h 307"/>
                <a:gd name="T8" fmla="*/ 14 w 271"/>
                <a:gd name="T9" fmla="*/ 189 h 307"/>
                <a:gd name="T10" fmla="*/ 1 w 271"/>
                <a:gd name="T11" fmla="*/ 223 h 307"/>
                <a:gd name="T12" fmla="*/ 3 w 271"/>
                <a:gd name="T13" fmla="*/ 265 h 307"/>
                <a:gd name="T14" fmla="*/ 58 w 271"/>
                <a:gd name="T15" fmla="*/ 268 h 307"/>
                <a:gd name="T16" fmla="*/ 64 w 271"/>
                <a:gd name="T17" fmla="*/ 245 h 307"/>
                <a:gd name="T18" fmla="*/ 75 w 271"/>
                <a:gd name="T19" fmla="*/ 219 h 307"/>
                <a:gd name="T20" fmla="*/ 79 w 271"/>
                <a:gd name="T21" fmla="*/ 215 h 307"/>
                <a:gd name="T22" fmla="*/ 95 w 271"/>
                <a:gd name="T23" fmla="*/ 197 h 307"/>
                <a:gd name="T24" fmla="*/ 129 w 271"/>
                <a:gd name="T25" fmla="*/ 163 h 307"/>
                <a:gd name="T26" fmla="*/ 153 w 271"/>
                <a:gd name="T27" fmla="*/ 166 h 307"/>
                <a:gd name="T28" fmla="*/ 150 w 271"/>
                <a:gd name="T29" fmla="*/ 184 h 307"/>
                <a:gd name="T30" fmla="*/ 129 w 271"/>
                <a:gd name="T31" fmla="*/ 200 h 307"/>
                <a:gd name="T32" fmla="*/ 94 w 271"/>
                <a:gd name="T33" fmla="*/ 233 h 307"/>
                <a:gd name="T34" fmla="*/ 83 w 271"/>
                <a:gd name="T35" fmla="*/ 269 h 307"/>
                <a:gd name="T36" fmla="*/ 89 w 271"/>
                <a:gd name="T37" fmla="*/ 307 h 307"/>
                <a:gd name="T38" fmla="*/ 147 w 271"/>
                <a:gd name="T39" fmla="*/ 306 h 307"/>
                <a:gd name="T40" fmla="*/ 163 w 271"/>
                <a:gd name="T41" fmla="*/ 262 h 307"/>
                <a:gd name="T42" fmla="*/ 216 w 271"/>
                <a:gd name="T43" fmla="*/ 240 h 307"/>
                <a:gd name="T44" fmla="*/ 271 w 271"/>
                <a:gd name="T45" fmla="*/ 16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1" h="307">
                  <a:moveTo>
                    <a:pt x="271" y="165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83" y="11"/>
                    <a:pt x="183" y="11"/>
                    <a:pt x="183" y="11"/>
                  </a:cubicBezTo>
                  <a:cubicBezTo>
                    <a:pt x="75" y="117"/>
                    <a:pt x="75" y="117"/>
                    <a:pt x="75" y="117"/>
                  </a:cubicBezTo>
                  <a:cubicBezTo>
                    <a:pt x="64" y="128"/>
                    <a:pt x="32" y="166"/>
                    <a:pt x="14" y="189"/>
                  </a:cubicBezTo>
                  <a:cubicBezTo>
                    <a:pt x="6" y="199"/>
                    <a:pt x="1" y="211"/>
                    <a:pt x="1" y="223"/>
                  </a:cubicBezTo>
                  <a:cubicBezTo>
                    <a:pt x="0" y="245"/>
                    <a:pt x="1" y="243"/>
                    <a:pt x="3" y="265"/>
                  </a:cubicBezTo>
                  <a:cubicBezTo>
                    <a:pt x="3" y="265"/>
                    <a:pt x="27" y="275"/>
                    <a:pt x="58" y="268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4" y="235"/>
                    <a:pt x="68" y="226"/>
                    <a:pt x="75" y="219"/>
                  </a:cubicBezTo>
                  <a:cubicBezTo>
                    <a:pt x="79" y="215"/>
                    <a:pt x="79" y="215"/>
                    <a:pt x="79" y="215"/>
                  </a:cubicBezTo>
                  <a:cubicBezTo>
                    <a:pt x="84" y="208"/>
                    <a:pt x="89" y="202"/>
                    <a:pt x="95" y="197"/>
                  </a:cubicBezTo>
                  <a:cubicBezTo>
                    <a:pt x="129" y="163"/>
                    <a:pt x="129" y="163"/>
                    <a:pt x="129" y="163"/>
                  </a:cubicBezTo>
                  <a:cubicBezTo>
                    <a:pt x="136" y="155"/>
                    <a:pt x="149" y="157"/>
                    <a:pt x="153" y="166"/>
                  </a:cubicBezTo>
                  <a:cubicBezTo>
                    <a:pt x="157" y="173"/>
                    <a:pt x="155" y="180"/>
                    <a:pt x="150" y="184"/>
                  </a:cubicBezTo>
                  <a:cubicBezTo>
                    <a:pt x="129" y="200"/>
                    <a:pt x="129" y="200"/>
                    <a:pt x="129" y="200"/>
                  </a:cubicBezTo>
                  <a:cubicBezTo>
                    <a:pt x="117" y="210"/>
                    <a:pt x="105" y="221"/>
                    <a:pt x="94" y="233"/>
                  </a:cubicBezTo>
                  <a:cubicBezTo>
                    <a:pt x="85" y="243"/>
                    <a:pt x="81" y="256"/>
                    <a:pt x="83" y="269"/>
                  </a:cubicBezTo>
                  <a:cubicBezTo>
                    <a:pt x="85" y="286"/>
                    <a:pt x="85" y="290"/>
                    <a:pt x="89" y="307"/>
                  </a:cubicBezTo>
                  <a:cubicBezTo>
                    <a:pt x="147" y="306"/>
                    <a:pt x="147" y="306"/>
                    <a:pt x="147" y="306"/>
                  </a:cubicBezTo>
                  <a:cubicBezTo>
                    <a:pt x="146" y="291"/>
                    <a:pt x="152" y="272"/>
                    <a:pt x="163" y="262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47" y="226"/>
                    <a:pt x="268" y="198"/>
                    <a:pt x="271" y="165"/>
                  </a:cubicBezTo>
                  <a:close/>
                </a:path>
              </a:pathLst>
            </a:custGeom>
            <a:solidFill>
              <a:srgbClr val="E65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ślïdé">
              <a:extLst>
                <a:ext uri="{FF2B5EF4-FFF2-40B4-BE49-F238E27FC236}">
                  <a16:creationId xmlns:a16="http://schemas.microsoft.com/office/drawing/2014/main" id="{505595D0-B477-9E7F-75BB-827C2739A93D}"/>
                </a:ext>
              </a:extLst>
            </p:cNvPr>
            <p:cNvSpPr/>
            <p:nvPr/>
          </p:nvSpPr>
          <p:spPr bwMode="auto">
            <a:xfrm>
              <a:off x="5842001" y="2668588"/>
              <a:ext cx="939800" cy="1100138"/>
            </a:xfrm>
            <a:custGeom>
              <a:avLst/>
              <a:gdLst>
                <a:gd name="T0" fmla="*/ 234 w 285"/>
                <a:gd name="T1" fmla="*/ 79 h 334"/>
                <a:gd name="T2" fmla="*/ 160 w 285"/>
                <a:gd name="T3" fmla="*/ 26 h 334"/>
                <a:gd name="T4" fmla="*/ 27 w 285"/>
                <a:gd name="T5" fmla="*/ 47 h 334"/>
                <a:gd name="T6" fmla="*/ 0 w 285"/>
                <a:gd name="T7" fmla="*/ 92 h 334"/>
                <a:gd name="T8" fmla="*/ 49 w 285"/>
                <a:gd name="T9" fmla="*/ 111 h 334"/>
                <a:gd name="T10" fmla="*/ 71 w 285"/>
                <a:gd name="T11" fmla="*/ 74 h 334"/>
                <a:gd name="T12" fmla="*/ 69 w 285"/>
                <a:gd name="T13" fmla="*/ 162 h 334"/>
                <a:gd name="T14" fmla="*/ 48 w 285"/>
                <a:gd name="T15" fmla="*/ 273 h 334"/>
                <a:gd name="T16" fmla="*/ 233 w 285"/>
                <a:gd name="T17" fmla="*/ 334 h 334"/>
                <a:gd name="T18" fmla="*/ 233 w 285"/>
                <a:gd name="T19" fmla="*/ 205 h 334"/>
                <a:gd name="T20" fmla="*/ 232 w 285"/>
                <a:gd name="T21" fmla="*/ 157 h 334"/>
                <a:gd name="T22" fmla="*/ 244 w 285"/>
                <a:gd name="T23" fmla="*/ 191 h 334"/>
                <a:gd name="T24" fmla="*/ 285 w 285"/>
                <a:gd name="T25" fmla="*/ 167 h 334"/>
                <a:gd name="T26" fmla="*/ 234 w 285"/>
                <a:gd name="T27" fmla="*/ 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5" h="334">
                  <a:moveTo>
                    <a:pt x="234" y="79"/>
                  </a:moveTo>
                  <a:cubicBezTo>
                    <a:pt x="234" y="79"/>
                    <a:pt x="195" y="43"/>
                    <a:pt x="160" y="26"/>
                  </a:cubicBezTo>
                  <a:cubicBezTo>
                    <a:pt x="125" y="10"/>
                    <a:pt x="60" y="0"/>
                    <a:pt x="27" y="47"/>
                  </a:cubicBezTo>
                  <a:cubicBezTo>
                    <a:pt x="2" y="82"/>
                    <a:pt x="0" y="92"/>
                    <a:pt x="0" y="92"/>
                  </a:cubicBezTo>
                  <a:cubicBezTo>
                    <a:pt x="0" y="92"/>
                    <a:pt x="29" y="108"/>
                    <a:pt x="49" y="1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48" y="273"/>
                    <a:pt x="48" y="273"/>
                    <a:pt x="48" y="273"/>
                  </a:cubicBezTo>
                  <a:cubicBezTo>
                    <a:pt x="48" y="273"/>
                    <a:pt x="79" y="321"/>
                    <a:pt x="233" y="334"/>
                  </a:cubicBezTo>
                  <a:cubicBezTo>
                    <a:pt x="233" y="205"/>
                    <a:pt x="233" y="205"/>
                    <a:pt x="233" y="205"/>
                  </a:cubicBezTo>
                  <a:cubicBezTo>
                    <a:pt x="232" y="157"/>
                    <a:pt x="232" y="157"/>
                    <a:pt x="232" y="157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75" y="192"/>
                    <a:pt x="285" y="167"/>
                  </a:cubicBezTo>
                  <a:cubicBezTo>
                    <a:pt x="285" y="167"/>
                    <a:pt x="257" y="98"/>
                    <a:pt x="234" y="79"/>
                  </a:cubicBezTo>
                  <a:close/>
                </a:path>
              </a:pathLst>
            </a:custGeom>
            <a:solidFill>
              <a:srgbClr val="FEE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ŝlídè">
              <a:extLst>
                <a:ext uri="{FF2B5EF4-FFF2-40B4-BE49-F238E27FC236}">
                  <a16:creationId xmlns:a16="http://schemas.microsoft.com/office/drawing/2014/main" id="{71194291-C169-683D-8FF7-3D50D82113FF}"/>
                </a:ext>
              </a:extLst>
            </p:cNvPr>
            <p:cNvSpPr/>
            <p:nvPr/>
          </p:nvSpPr>
          <p:spPr bwMode="auto">
            <a:xfrm>
              <a:off x="6013451" y="2660650"/>
              <a:ext cx="277813" cy="231775"/>
            </a:xfrm>
            <a:custGeom>
              <a:avLst/>
              <a:gdLst>
                <a:gd name="T0" fmla="*/ 83 w 84"/>
                <a:gd name="T1" fmla="*/ 14 h 70"/>
                <a:gd name="T2" fmla="*/ 54 w 84"/>
                <a:gd name="T3" fmla="*/ 0 h 70"/>
                <a:gd name="T4" fmla="*/ 32 w 84"/>
                <a:gd name="T5" fmla="*/ 17 h 70"/>
                <a:gd name="T6" fmla="*/ 13 w 84"/>
                <a:gd name="T7" fmla="*/ 28 h 70"/>
                <a:gd name="T8" fmla="*/ 2 w 84"/>
                <a:gd name="T9" fmla="*/ 47 h 70"/>
                <a:gd name="T10" fmla="*/ 5 w 84"/>
                <a:gd name="T11" fmla="*/ 67 h 70"/>
                <a:gd name="T12" fmla="*/ 10 w 84"/>
                <a:gd name="T13" fmla="*/ 70 h 70"/>
                <a:gd name="T14" fmla="*/ 14 w 84"/>
                <a:gd name="T15" fmla="*/ 69 h 70"/>
                <a:gd name="T16" fmla="*/ 29 w 84"/>
                <a:gd name="T17" fmla="*/ 58 h 70"/>
                <a:gd name="T18" fmla="*/ 37 w 84"/>
                <a:gd name="T19" fmla="*/ 52 h 70"/>
                <a:gd name="T20" fmla="*/ 42 w 84"/>
                <a:gd name="T21" fmla="*/ 50 h 70"/>
                <a:gd name="T22" fmla="*/ 53 w 84"/>
                <a:gd name="T23" fmla="*/ 67 h 70"/>
                <a:gd name="T24" fmla="*/ 58 w 84"/>
                <a:gd name="T25" fmla="*/ 65 h 70"/>
                <a:gd name="T26" fmla="*/ 61 w 84"/>
                <a:gd name="T27" fmla="*/ 48 h 70"/>
                <a:gd name="T28" fmla="*/ 65 w 84"/>
                <a:gd name="T29" fmla="*/ 39 h 70"/>
                <a:gd name="T30" fmla="*/ 66 w 84"/>
                <a:gd name="T31" fmla="*/ 25 h 70"/>
                <a:gd name="T32" fmla="*/ 75 w 84"/>
                <a:gd name="T33" fmla="*/ 21 h 70"/>
                <a:gd name="T34" fmla="*/ 84 w 84"/>
                <a:gd name="T35" fmla="*/ 15 h 70"/>
                <a:gd name="T36" fmla="*/ 83 w 84"/>
                <a:gd name="T37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70">
                  <a:moveTo>
                    <a:pt x="83" y="14"/>
                  </a:moveTo>
                  <a:cubicBezTo>
                    <a:pt x="74" y="9"/>
                    <a:pt x="63" y="5"/>
                    <a:pt x="54" y="0"/>
                  </a:cubicBezTo>
                  <a:cubicBezTo>
                    <a:pt x="47" y="7"/>
                    <a:pt x="40" y="13"/>
                    <a:pt x="32" y="17"/>
                  </a:cubicBezTo>
                  <a:cubicBezTo>
                    <a:pt x="25" y="20"/>
                    <a:pt x="17" y="22"/>
                    <a:pt x="13" y="28"/>
                  </a:cubicBezTo>
                  <a:cubicBezTo>
                    <a:pt x="8" y="34"/>
                    <a:pt x="4" y="40"/>
                    <a:pt x="2" y="47"/>
                  </a:cubicBezTo>
                  <a:cubicBezTo>
                    <a:pt x="0" y="52"/>
                    <a:pt x="1" y="62"/>
                    <a:pt x="5" y="67"/>
                  </a:cubicBezTo>
                  <a:cubicBezTo>
                    <a:pt x="7" y="68"/>
                    <a:pt x="8" y="69"/>
                    <a:pt x="10" y="70"/>
                  </a:cubicBezTo>
                  <a:cubicBezTo>
                    <a:pt x="11" y="70"/>
                    <a:pt x="13" y="70"/>
                    <a:pt x="14" y="69"/>
                  </a:cubicBezTo>
                  <a:cubicBezTo>
                    <a:pt x="21" y="67"/>
                    <a:pt x="23" y="62"/>
                    <a:pt x="29" y="58"/>
                  </a:cubicBezTo>
                  <a:cubicBezTo>
                    <a:pt x="31" y="56"/>
                    <a:pt x="34" y="54"/>
                    <a:pt x="37" y="52"/>
                  </a:cubicBezTo>
                  <a:cubicBezTo>
                    <a:pt x="38" y="51"/>
                    <a:pt x="40" y="50"/>
                    <a:pt x="42" y="50"/>
                  </a:cubicBezTo>
                  <a:cubicBezTo>
                    <a:pt x="50" y="48"/>
                    <a:pt x="47" y="64"/>
                    <a:pt x="53" y="67"/>
                  </a:cubicBezTo>
                  <a:cubicBezTo>
                    <a:pt x="55" y="68"/>
                    <a:pt x="56" y="67"/>
                    <a:pt x="58" y="65"/>
                  </a:cubicBezTo>
                  <a:cubicBezTo>
                    <a:pt x="60" y="60"/>
                    <a:pt x="60" y="54"/>
                    <a:pt x="61" y="48"/>
                  </a:cubicBezTo>
                  <a:cubicBezTo>
                    <a:pt x="62" y="45"/>
                    <a:pt x="64" y="42"/>
                    <a:pt x="65" y="39"/>
                  </a:cubicBezTo>
                  <a:cubicBezTo>
                    <a:pt x="66" y="34"/>
                    <a:pt x="61" y="29"/>
                    <a:pt x="66" y="25"/>
                  </a:cubicBezTo>
                  <a:cubicBezTo>
                    <a:pt x="69" y="23"/>
                    <a:pt x="72" y="22"/>
                    <a:pt x="75" y="21"/>
                  </a:cubicBezTo>
                  <a:cubicBezTo>
                    <a:pt x="78" y="19"/>
                    <a:pt x="81" y="17"/>
                    <a:pt x="84" y="15"/>
                  </a:cubicBezTo>
                  <a:lnTo>
                    <a:pt x="83" y="14"/>
                  </a:lnTo>
                  <a:close/>
                </a:path>
              </a:pathLst>
            </a:custGeom>
            <a:solidFill>
              <a:srgbClr val="D1A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ŝḷîďê">
              <a:extLst>
                <a:ext uri="{FF2B5EF4-FFF2-40B4-BE49-F238E27FC236}">
                  <a16:creationId xmlns:a16="http://schemas.microsoft.com/office/drawing/2014/main" id="{D6015ED3-A2A9-32EB-5F94-057B39401561}"/>
                </a:ext>
              </a:extLst>
            </p:cNvPr>
            <p:cNvSpPr/>
            <p:nvPr/>
          </p:nvSpPr>
          <p:spPr bwMode="auto">
            <a:xfrm>
              <a:off x="6230938" y="2614613"/>
              <a:ext cx="204788" cy="323850"/>
            </a:xfrm>
            <a:custGeom>
              <a:avLst/>
              <a:gdLst>
                <a:gd name="T0" fmla="*/ 2 w 62"/>
                <a:gd name="T1" fmla="*/ 68 h 98"/>
                <a:gd name="T2" fmla="*/ 3 w 62"/>
                <a:gd name="T3" fmla="*/ 72 h 98"/>
                <a:gd name="T4" fmla="*/ 40 w 62"/>
                <a:gd name="T5" fmla="*/ 89 h 98"/>
                <a:gd name="T6" fmla="*/ 58 w 62"/>
                <a:gd name="T7" fmla="*/ 51 h 98"/>
                <a:gd name="T8" fmla="*/ 62 w 62"/>
                <a:gd name="T9" fmla="*/ 10 h 98"/>
                <a:gd name="T10" fmla="*/ 22 w 62"/>
                <a:gd name="T11" fmla="*/ 0 h 98"/>
                <a:gd name="T12" fmla="*/ 19 w 62"/>
                <a:gd name="T13" fmla="*/ 30 h 98"/>
                <a:gd name="T14" fmla="*/ 2 w 62"/>
                <a:gd name="T15" fmla="*/ 6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98">
                  <a:moveTo>
                    <a:pt x="2" y="68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6" y="89"/>
                    <a:pt x="25" y="98"/>
                    <a:pt x="40" y="89"/>
                  </a:cubicBezTo>
                  <a:cubicBezTo>
                    <a:pt x="53" y="82"/>
                    <a:pt x="61" y="67"/>
                    <a:pt x="58" y="5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8"/>
                    <a:pt x="0" y="53"/>
                    <a:pt x="2" y="68"/>
                  </a:cubicBezTo>
                  <a:close/>
                </a:path>
              </a:pathLst>
            </a:custGeom>
            <a:solidFill>
              <a:srgbClr val="D1A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ṧḷíḓê">
              <a:extLst>
                <a:ext uri="{FF2B5EF4-FFF2-40B4-BE49-F238E27FC236}">
                  <a16:creationId xmlns:a16="http://schemas.microsoft.com/office/drawing/2014/main" id="{AC4D2CF1-816F-9F46-BDC8-BA0625589DC6}"/>
                </a:ext>
              </a:extLst>
            </p:cNvPr>
            <p:cNvSpPr/>
            <p:nvPr/>
          </p:nvSpPr>
          <p:spPr bwMode="auto">
            <a:xfrm>
              <a:off x="6145213" y="2378075"/>
              <a:ext cx="366713" cy="422275"/>
            </a:xfrm>
            <a:custGeom>
              <a:avLst/>
              <a:gdLst>
                <a:gd name="T0" fmla="*/ 108 w 111"/>
                <a:gd name="T1" fmla="*/ 55 h 128"/>
                <a:gd name="T2" fmla="*/ 89 w 111"/>
                <a:gd name="T3" fmla="*/ 7 h 128"/>
                <a:gd name="T4" fmla="*/ 0 w 111"/>
                <a:gd name="T5" fmla="*/ 13 h 128"/>
                <a:gd name="T6" fmla="*/ 1 w 111"/>
                <a:gd name="T7" fmla="*/ 56 h 128"/>
                <a:gd name="T8" fmla="*/ 14 w 111"/>
                <a:gd name="T9" fmla="*/ 105 h 128"/>
                <a:gd name="T10" fmla="*/ 24 w 111"/>
                <a:gd name="T11" fmla="*/ 118 h 128"/>
                <a:gd name="T12" fmla="*/ 33 w 111"/>
                <a:gd name="T13" fmla="*/ 125 h 128"/>
                <a:gd name="T14" fmla="*/ 44 w 111"/>
                <a:gd name="T15" fmla="*/ 128 h 128"/>
                <a:gd name="T16" fmla="*/ 61 w 111"/>
                <a:gd name="T17" fmla="*/ 124 h 128"/>
                <a:gd name="T18" fmla="*/ 65 w 111"/>
                <a:gd name="T19" fmla="*/ 122 h 128"/>
                <a:gd name="T20" fmla="*/ 89 w 111"/>
                <a:gd name="T21" fmla="*/ 92 h 128"/>
                <a:gd name="T22" fmla="*/ 94 w 111"/>
                <a:gd name="T23" fmla="*/ 82 h 128"/>
                <a:gd name="T24" fmla="*/ 98 w 111"/>
                <a:gd name="T25" fmla="*/ 84 h 128"/>
                <a:gd name="T26" fmla="*/ 98 w 111"/>
                <a:gd name="T27" fmla="*/ 84 h 128"/>
                <a:gd name="T28" fmla="*/ 107 w 111"/>
                <a:gd name="T29" fmla="*/ 75 h 128"/>
                <a:gd name="T30" fmla="*/ 111 w 111"/>
                <a:gd name="T31" fmla="*/ 63 h 128"/>
                <a:gd name="T32" fmla="*/ 111 w 111"/>
                <a:gd name="T33" fmla="*/ 62 h 128"/>
                <a:gd name="T34" fmla="*/ 108 w 111"/>
                <a:gd name="T35" fmla="*/ 5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28">
                  <a:moveTo>
                    <a:pt x="108" y="55"/>
                  </a:moveTo>
                  <a:cubicBezTo>
                    <a:pt x="107" y="53"/>
                    <a:pt x="111" y="9"/>
                    <a:pt x="89" y="7"/>
                  </a:cubicBezTo>
                  <a:cubicBezTo>
                    <a:pt x="34" y="0"/>
                    <a:pt x="0" y="8"/>
                    <a:pt x="0" y="13"/>
                  </a:cubicBezTo>
                  <a:cubicBezTo>
                    <a:pt x="0" y="26"/>
                    <a:pt x="0" y="44"/>
                    <a:pt x="1" y="56"/>
                  </a:cubicBezTo>
                  <a:cubicBezTo>
                    <a:pt x="3" y="75"/>
                    <a:pt x="8" y="92"/>
                    <a:pt x="14" y="105"/>
                  </a:cubicBezTo>
                  <a:cubicBezTo>
                    <a:pt x="17" y="110"/>
                    <a:pt x="20" y="114"/>
                    <a:pt x="24" y="118"/>
                  </a:cubicBezTo>
                  <a:cubicBezTo>
                    <a:pt x="27" y="121"/>
                    <a:pt x="30" y="124"/>
                    <a:pt x="33" y="125"/>
                  </a:cubicBezTo>
                  <a:cubicBezTo>
                    <a:pt x="36" y="127"/>
                    <a:pt x="40" y="128"/>
                    <a:pt x="44" y="128"/>
                  </a:cubicBezTo>
                  <a:cubicBezTo>
                    <a:pt x="50" y="128"/>
                    <a:pt x="56" y="126"/>
                    <a:pt x="61" y="124"/>
                  </a:cubicBezTo>
                  <a:cubicBezTo>
                    <a:pt x="63" y="123"/>
                    <a:pt x="64" y="123"/>
                    <a:pt x="65" y="122"/>
                  </a:cubicBezTo>
                  <a:cubicBezTo>
                    <a:pt x="75" y="116"/>
                    <a:pt x="83" y="106"/>
                    <a:pt x="89" y="92"/>
                  </a:cubicBezTo>
                  <a:cubicBezTo>
                    <a:pt x="91" y="89"/>
                    <a:pt x="93" y="86"/>
                    <a:pt x="94" y="82"/>
                  </a:cubicBezTo>
                  <a:cubicBezTo>
                    <a:pt x="95" y="83"/>
                    <a:pt x="96" y="84"/>
                    <a:pt x="98" y="84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101" y="84"/>
                    <a:pt x="104" y="81"/>
                    <a:pt x="107" y="75"/>
                  </a:cubicBezTo>
                  <a:cubicBezTo>
                    <a:pt x="109" y="70"/>
                    <a:pt x="111" y="66"/>
                    <a:pt x="111" y="63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11" y="59"/>
                    <a:pt x="110" y="57"/>
                    <a:pt x="108" y="55"/>
                  </a:cubicBezTo>
                  <a:close/>
                </a:path>
              </a:pathLst>
            </a:custGeom>
            <a:solidFill>
              <a:srgbClr val="E5B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ṡḷiďe">
              <a:extLst>
                <a:ext uri="{FF2B5EF4-FFF2-40B4-BE49-F238E27FC236}">
                  <a16:creationId xmlns:a16="http://schemas.microsoft.com/office/drawing/2014/main" id="{674F2EE2-F0A0-8492-397E-C1AE8BAAEB42}"/>
                </a:ext>
              </a:extLst>
            </p:cNvPr>
            <p:cNvSpPr/>
            <p:nvPr/>
          </p:nvSpPr>
          <p:spPr bwMode="auto">
            <a:xfrm>
              <a:off x="5980113" y="3495675"/>
              <a:ext cx="471488" cy="414338"/>
            </a:xfrm>
            <a:custGeom>
              <a:avLst/>
              <a:gdLst>
                <a:gd name="T0" fmla="*/ 143 w 143"/>
                <a:gd name="T1" fmla="*/ 0 h 126"/>
                <a:gd name="T2" fmla="*/ 0 w 143"/>
                <a:gd name="T3" fmla="*/ 0 h 126"/>
                <a:gd name="T4" fmla="*/ 23 w 143"/>
                <a:gd name="T5" fmla="*/ 96 h 126"/>
                <a:gd name="T6" fmla="*/ 23 w 143"/>
                <a:gd name="T7" fmla="*/ 96 h 126"/>
                <a:gd name="T8" fmla="*/ 37 w 143"/>
                <a:gd name="T9" fmla="*/ 115 h 126"/>
                <a:gd name="T10" fmla="*/ 106 w 143"/>
                <a:gd name="T11" fmla="*/ 115 h 126"/>
                <a:gd name="T12" fmla="*/ 120 w 143"/>
                <a:gd name="T13" fmla="*/ 96 h 126"/>
                <a:gd name="T14" fmla="*/ 143 w 143"/>
                <a:gd name="T1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26">
                  <a:moveTo>
                    <a:pt x="1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23" y="103"/>
                    <a:pt x="28" y="110"/>
                    <a:pt x="37" y="115"/>
                  </a:cubicBezTo>
                  <a:cubicBezTo>
                    <a:pt x="56" y="126"/>
                    <a:pt x="87" y="126"/>
                    <a:pt x="106" y="115"/>
                  </a:cubicBezTo>
                  <a:cubicBezTo>
                    <a:pt x="115" y="110"/>
                    <a:pt x="120" y="103"/>
                    <a:pt x="120" y="96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ṣľîḍê">
              <a:extLst>
                <a:ext uri="{FF2B5EF4-FFF2-40B4-BE49-F238E27FC236}">
                  <a16:creationId xmlns:a16="http://schemas.microsoft.com/office/drawing/2014/main" id="{BE78F7B8-450B-D3B7-C389-00FFA8C1A08A}"/>
                </a:ext>
              </a:extLst>
            </p:cNvPr>
            <p:cNvSpPr/>
            <p:nvPr/>
          </p:nvSpPr>
          <p:spPr bwMode="auto">
            <a:xfrm>
              <a:off x="5957888" y="3346450"/>
              <a:ext cx="517525" cy="296863"/>
            </a:xfrm>
            <a:custGeom>
              <a:avLst/>
              <a:gdLst>
                <a:gd name="T0" fmla="*/ 129 w 157"/>
                <a:gd name="T1" fmla="*/ 16 h 90"/>
                <a:gd name="T2" fmla="*/ 129 w 157"/>
                <a:gd name="T3" fmla="*/ 74 h 90"/>
                <a:gd name="T4" fmla="*/ 28 w 157"/>
                <a:gd name="T5" fmla="*/ 74 h 90"/>
                <a:gd name="T6" fmla="*/ 28 w 157"/>
                <a:gd name="T7" fmla="*/ 16 h 90"/>
                <a:gd name="T8" fmla="*/ 129 w 157"/>
                <a:gd name="T9" fmla="*/ 1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0">
                  <a:moveTo>
                    <a:pt x="129" y="16"/>
                  </a:moveTo>
                  <a:cubicBezTo>
                    <a:pt x="157" y="32"/>
                    <a:pt x="157" y="58"/>
                    <a:pt x="129" y="74"/>
                  </a:cubicBezTo>
                  <a:cubicBezTo>
                    <a:pt x="101" y="90"/>
                    <a:pt x="56" y="90"/>
                    <a:pt x="28" y="74"/>
                  </a:cubicBezTo>
                  <a:cubicBezTo>
                    <a:pt x="0" y="58"/>
                    <a:pt x="0" y="32"/>
                    <a:pt x="28" y="16"/>
                  </a:cubicBezTo>
                  <a:cubicBezTo>
                    <a:pt x="56" y="0"/>
                    <a:pt x="101" y="0"/>
                    <a:pt x="129" y="16"/>
                  </a:cubicBez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šľiḑé">
              <a:extLst>
                <a:ext uri="{FF2B5EF4-FFF2-40B4-BE49-F238E27FC236}">
                  <a16:creationId xmlns:a16="http://schemas.microsoft.com/office/drawing/2014/main" id="{2109EA04-083D-0889-39F8-7AE512C971C3}"/>
                </a:ext>
              </a:extLst>
            </p:cNvPr>
            <p:cNvSpPr/>
            <p:nvPr/>
          </p:nvSpPr>
          <p:spPr bwMode="auto">
            <a:xfrm>
              <a:off x="6019801" y="3321050"/>
              <a:ext cx="412750" cy="288925"/>
            </a:xfrm>
            <a:custGeom>
              <a:avLst/>
              <a:gdLst>
                <a:gd name="T0" fmla="*/ 125 w 125"/>
                <a:gd name="T1" fmla="*/ 35 h 88"/>
                <a:gd name="T2" fmla="*/ 121 w 125"/>
                <a:gd name="T3" fmla="*/ 31 h 88"/>
                <a:gd name="T4" fmla="*/ 120 w 125"/>
                <a:gd name="T5" fmla="*/ 29 h 88"/>
                <a:gd name="T6" fmla="*/ 113 w 125"/>
                <a:gd name="T7" fmla="*/ 23 h 88"/>
                <a:gd name="T8" fmla="*/ 109 w 125"/>
                <a:gd name="T9" fmla="*/ 17 h 88"/>
                <a:gd name="T10" fmla="*/ 95 w 125"/>
                <a:gd name="T11" fmla="*/ 17 h 88"/>
                <a:gd name="T12" fmla="*/ 87 w 125"/>
                <a:gd name="T13" fmla="*/ 11 h 88"/>
                <a:gd name="T14" fmla="*/ 86 w 125"/>
                <a:gd name="T15" fmla="*/ 7 h 88"/>
                <a:gd name="T16" fmla="*/ 81 w 125"/>
                <a:gd name="T17" fmla="*/ 7 h 88"/>
                <a:gd name="T18" fmla="*/ 72 w 125"/>
                <a:gd name="T19" fmla="*/ 2 h 88"/>
                <a:gd name="T20" fmla="*/ 62 w 125"/>
                <a:gd name="T21" fmla="*/ 9 h 88"/>
                <a:gd name="T22" fmla="*/ 54 w 125"/>
                <a:gd name="T23" fmla="*/ 6 h 88"/>
                <a:gd name="T24" fmla="*/ 50 w 125"/>
                <a:gd name="T25" fmla="*/ 3 h 88"/>
                <a:gd name="T26" fmla="*/ 45 w 125"/>
                <a:gd name="T27" fmla="*/ 6 h 88"/>
                <a:gd name="T28" fmla="*/ 35 w 125"/>
                <a:gd name="T29" fmla="*/ 2 h 88"/>
                <a:gd name="T30" fmla="*/ 28 w 125"/>
                <a:gd name="T31" fmla="*/ 12 h 88"/>
                <a:gd name="T32" fmla="*/ 23 w 125"/>
                <a:gd name="T33" fmla="*/ 12 h 88"/>
                <a:gd name="T34" fmla="*/ 17 w 125"/>
                <a:gd name="T35" fmla="*/ 19 h 88"/>
                <a:gd name="T36" fmla="*/ 10 w 125"/>
                <a:gd name="T37" fmla="*/ 18 h 88"/>
                <a:gd name="T38" fmla="*/ 8 w 125"/>
                <a:gd name="T39" fmla="*/ 26 h 88"/>
                <a:gd name="T40" fmla="*/ 3 w 125"/>
                <a:gd name="T41" fmla="*/ 28 h 88"/>
                <a:gd name="T42" fmla="*/ 4 w 125"/>
                <a:gd name="T43" fmla="*/ 34 h 88"/>
                <a:gd name="T44" fmla="*/ 0 w 125"/>
                <a:gd name="T45" fmla="*/ 40 h 88"/>
                <a:gd name="T46" fmla="*/ 0 w 125"/>
                <a:gd name="T47" fmla="*/ 44 h 88"/>
                <a:gd name="T48" fmla="*/ 0 w 125"/>
                <a:gd name="T49" fmla="*/ 47 h 88"/>
                <a:gd name="T50" fmla="*/ 7 w 125"/>
                <a:gd name="T51" fmla="*/ 52 h 88"/>
                <a:gd name="T52" fmla="*/ 10 w 125"/>
                <a:gd name="T53" fmla="*/ 58 h 88"/>
                <a:gd name="T54" fmla="*/ 13 w 125"/>
                <a:gd name="T55" fmla="*/ 58 h 88"/>
                <a:gd name="T56" fmla="*/ 21 w 125"/>
                <a:gd name="T57" fmla="*/ 62 h 88"/>
                <a:gd name="T58" fmla="*/ 22 w 125"/>
                <a:gd name="T59" fmla="*/ 65 h 88"/>
                <a:gd name="T60" fmla="*/ 34 w 125"/>
                <a:gd name="T61" fmla="*/ 69 h 88"/>
                <a:gd name="T62" fmla="*/ 41 w 125"/>
                <a:gd name="T63" fmla="*/ 79 h 88"/>
                <a:gd name="T64" fmla="*/ 51 w 125"/>
                <a:gd name="T65" fmla="*/ 82 h 88"/>
                <a:gd name="T66" fmla="*/ 60 w 125"/>
                <a:gd name="T67" fmla="*/ 83 h 88"/>
                <a:gd name="T68" fmla="*/ 69 w 125"/>
                <a:gd name="T69" fmla="*/ 88 h 88"/>
                <a:gd name="T70" fmla="*/ 78 w 125"/>
                <a:gd name="T71" fmla="*/ 84 h 88"/>
                <a:gd name="T72" fmla="*/ 84 w 125"/>
                <a:gd name="T73" fmla="*/ 86 h 88"/>
                <a:gd name="T74" fmla="*/ 93 w 125"/>
                <a:gd name="T75" fmla="*/ 77 h 88"/>
                <a:gd name="T76" fmla="*/ 98 w 125"/>
                <a:gd name="T77" fmla="*/ 78 h 88"/>
                <a:gd name="T78" fmla="*/ 102 w 125"/>
                <a:gd name="T79" fmla="*/ 76 h 88"/>
                <a:gd name="T80" fmla="*/ 115 w 125"/>
                <a:gd name="T81" fmla="*/ 67 h 88"/>
                <a:gd name="T82" fmla="*/ 118 w 125"/>
                <a:gd name="T83" fmla="*/ 63 h 88"/>
                <a:gd name="T84" fmla="*/ 119 w 125"/>
                <a:gd name="T85" fmla="*/ 60 h 88"/>
                <a:gd name="T86" fmla="*/ 121 w 125"/>
                <a:gd name="T87" fmla="*/ 56 h 88"/>
                <a:gd name="T88" fmla="*/ 120 w 125"/>
                <a:gd name="T89" fmla="*/ 47 h 88"/>
                <a:gd name="T90" fmla="*/ 125 w 125"/>
                <a:gd name="T91" fmla="*/ 44 h 88"/>
                <a:gd name="T92" fmla="*/ 124 w 125"/>
                <a:gd name="T93" fmla="*/ 40 h 88"/>
                <a:gd name="T94" fmla="*/ 125 w 125"/>
                <a:gd name="T95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88">
                  <a:moveTo>
                    <a:pt x="125" y="35"/>
                  </a:moveTo>
                  <a:cubicBezTo>
                    <a:pt x="125" y="33"/>
                    <a:pt x="122" y="33"/>
                    <a:pt x="121" y="31"/>
                  </a:cubicBezTo>
                  <a:cubicBezTo>
                    <a:pt x="120" y="30"/>
                    <a:pt x="120" y="29"/>
                    <a:pt x="120" y="29"/>
                  </a:cubicBezTo>
                  <a:cubicBezTo>
                    <a:pt x="120" y="25"/>
                    <a:pt x="117" y="23"/>
                    <a:pt x="113" y="23"/>
                  </a:cubicBezTo>
                  <a:cubicBezTo>
                    <a:pt x="115" y="21"/>
                    <a:pt x="112" y="18"/>
                    <a:pt x="109" y="17"/>
                  </a:cubicBezTo>
                  <a:cubicBezTo>
                    <a:pt x="105" y="15"/>
                    <a:pt x="100" y="15"/>
                    <a:pt x="95" y="17"/>
                  </a:cubicBezTo>
                  <a:cubicBezTo>
                    <a:pt x="94" y="13"/>
                    <a:pt x="91" y="11"/>
                    <a:pt x="87" y="11"/>
                  </a:cubicBezTo>
                  <a:cubicBezTo>
                    <a:pt x="88" y="10"/>
                    <a:pt x="87" y="8"/>
                    <a:pt x="86" y="7"/>
                  </a:cubicBezTo>
                  <a:cubicBezTo>
                    <a:pt x="85" y="6"/>
                    <a:pt x="82" y="6"/>
                    <a:pt x="81" y="7"/>
                  </a:cubicBezTo>
                  <a:cubicBezTo>
                    <a:pt x="80" y="3"/>
                    <a:pt x="76" y="1"/>
                    <a:pt x="72" y="2"/>
                  </a:cubicBezTo>
                  <a:cubicBezTo>
                    <a:pt x="68" y="3"/>
                    <a:pt x="65" y="6"/>
                    <a:pt x="62" y="9"/>
                  </a:cubicBezTo>
                  <a:cubicBezTo>
                    <a:pt x="61" y="6"/>
                    <a:pt x="57" y="5"/>
                    <a:pt x="54" y="6"/>
                  </a:cubicBezTo>
                  <a:cubicBezTo>
                    <a:pt x="53" y="4"/>
                    <a:pt x="52" y="3"/>
                    <a:pt x="50" y="3"/>
                  </a:cubicBezTo>
                  <a:cubicBezTo>
                    <a:pt x="48" y="2"/>
                    <a:pt x="46" y="4"/>
                    <a:pt x="45" y="6"/>
                  </a:cubicBezTo>
                  <a:cubicBezTo>
                    <a:pt x="44" y="1"/>
                    <a:pt x="39" y="0"/>
                    <a:pt x="35" y="2"/>
                  </a:cubicBezTo>
                  <a:cubicBezTo>
                    <a:pt x="31" y="4"/>
                    <a:pt x="29" y="8"/>
                    <a:pt x="28" y="12"/>
                  </a:cubicBezTo>
                  <a:cubicBezTo>
                    <a:pt x="28" y="10"/>
                    <a:pt x="24" y="10"/>
                    <a:pt x="23" y="12"/>
                  </a:cubicBezTo>
                  <a:cubicBezTo>
                    <a:pt x="20" y="13"/>
                    <a:pt x="18" y="16"/>
                    <a:pt x="17" y="19"/>
                  </a:cubicBezTo>
                  <a:cubicBezTo>
                    <a:pt x="15" y="17"/>
                    <a:pt x="12" y="17"/>
                    <a:pt x="10" y="18"/>
                  </a:cubicBezTo>
                  <a:cubicBezTo>
                    <a:pt x="7" y="20"/>
                    <a:pt x="7" y="23"/>
                    <a:pt x="8" y="26"/>
                  </a:cubicBezTo>
                  <a:cubicBezTo>
                    <a:pt x="6" y="25"/>
                    <a:pt x="4" y="27"/>
                    <a:pt x="3" y="28"/>
                  </a:cubicBezTo>
                  <a:cubicBezTo>
                    <a:pt x="2" y="30"/>
                    <a:pt x="3" y="33"/>
                    <a:pt x="4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0" y="43"/>
                    <a:pt x="0" y="44"/>
                  </a:cubicBezTo>
                  <a:cubicBezTo>
                    <a:pt x="0" y="45"/>
                    <a:pt x="0" y="46"/>
                    <a:pt x="0" y="47"/>
                  </a:cubicBezTo>
                  <a:cubicBezTo>
                    <a:pt x="1" y="50"/>
                    <a:pt x="5" y="50"/>
                    <a:pt x="7" y="52"/>
                  </a:cubicBezTo>
                  <a:cubicBezTo>
                    <a:pt x="10" y="53"/>
                    <a:pt x="12" y="56"/>
                    <a:pt x="10" y="58"/>
                  </a:cubicBezTo>
                  <a:cubicBezTo>
                    <a:pt x="11" y="58"/>
                    <a:pt x="12" y="58"/>
                    <a:pt x="13" y="58"/>
                  </a:cubicBezTo>
                  <a:cubicBezTo>
                    <a:pt x="14" y="60"/>
                    <a:pt x="19" y="59"/>
                    <a:pt x="21" y="62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3" y="70"/>
                    <a:pt x="30" y="72"/>
                    <a:pt x="34" y="69"/>
                  </a:cubicBezTo>
                  <a:cubicBezTo>
                    <a:pt x="36" y="73"/>
                    <a:pt x="38" y="76"/>
                    <a:pt x="41" y="79"/>
                  </a:cubicBezTo>
                  <a:cubicBezTo>
                    <a:pt x="44" y="78"/>
                    <a:pt x="49" y="79"/>
                    <a:pt x="51" y="82"/>
                  </a:cubicBezTo>
                  <a:cubicBezTo>
                    <a:pt x="53" y="79"/>
                    <a:pt x="57" y="81"/>
                    <a:pt x="60" y="83"/>
                  </a:cubicBezTo>
                  <a:cubicBezTo>
                    <a:pt x="63" y="85"/>
                    <a:pt x="65" y="88"/>
                    <a:pt x="69" y="88"/>
                  </a:cubicBezTo>
                  <a:cubicBezTo>
                    <a:pt x="72" y="87"/>
                    <a:pt x="75" y="83"/>
                    <a:pt x="78" y="84"/>
                  </a:cubicBezTo>
                  <a:cubicBezTo>
                    <a:pt x="80" y="84"/>
                    <a:pt x="82" y="86"/>
                    <a:pt x="84" y="86"/>
                  </a:cubicBezTo>
                  <a:cubicBezTo>
                    <a:pt x="88" y="86"/>
                    <a:pt x="89" y="78"/>
                    <a:pt x="93" y="77"/>
                  </a:cubicBezTo>
                  <a:cubicBezTo>
                    <a:pt x="95" y="77"/>
                    <a:pt x="96" y="78"/>
                    <a:pt x="98" y="78"/>
                  </a:cubicBezTo>
                  <a:cubicBezTo>
                    <a:pt x="100" y="77"/>
                    <a:pt x="101" y="77"/>
                    <a:pt x="102" y="76"/>
                  </a:cubicBezTo>
                  <a:cubicBezTo>
                    <a:pt x="106" y="73"/>
                    <a:pt x="110" y="70"/>
                    <a:pt x="115" y="67"/>
                  </a:cubicBezTo>
                  <a:cubicBezTo>
                    <a:pt x="116" y="66"/>
                    <a:pt x="118" y="65"/>
                    <a:pt x="118" y="63"/>
                  </a:cubicBezTo>
                  <a:cubicBezTo>
                    <a:pt x="119" y="62"/>
                    <a:pt x="118" y="61"/>
                    <a:pt x="119" y="60"/>
                  </a:cubicBezTo>
                  <a:cubicBezTo>
                    <a:pt x="119" y="59"/>
                    <a:pt x="121" y="58"/>
                    <a:pt x="121" y="56"/>
                  </a:cubicBezTo>
                  <a:cubicBezTo>
                    <a:pt x="122" y="54"/>
                    <a:pt x="118" y="50"/>
                    <a:pt x="120" y="47"/>
                  </a:cubicBezTo>
                  <a:cubicBezTo>
                    <a:pt x="122" y="46"/>
                    <a:pt x="125" y="46"/>
                    <a:pt x="125" y="44"/>
                  </a:cubicBezTo>
                  <a:cubicBezTo>
                    <a:pt x="125" y="42"/>
                    <a:pt x="124" y="41"/>
                    <a:pt x="124" y="40"/>
                  </a:cubicBezTo>
                  <a:cubicBezTo>
                    <a:pt x="123" y="38"/>
                    <a:pt x="125" y="37"/>
                    <a:pt x="125" y="35"/>
                  </a:cubicBezTo>
                  <a:close/>
                </a:path>
              </a:pathLst>
            </a:custGeom>
            <a:solidFill>
              <a:srgbClr val="D3C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$líḍe">
              <a:extLst>
                <a:ext uri="{FF2B5EF4-FFF2-40B4-BE49-F238E27FC236}">
                  <a16:creationId xmlns:a16="http://schemas.microsoft.com/office/drawing/2014/main" id="{A70F08A7-4B00-0F68-402F-16001F02E578}"/>
                </a:ext>
              </a:extLst>
            </p:cNvPr>
            <p:cNvSpPr/>
            <p:nvPr/>
          </p:nvSpPr>
          <p:spPr bwMode="auto">
            <a:xfrm>
              <a:off x="5986463" y="3352800"/>
              <a:ext cx="344488" cy="247650"/>
            </a:xfrm>
            <a:custGeom>
              <a:avLst/>
              <a:gdLst>
                <a:gd name="T0" fmla="*/ 100 w 104"/>
                <a:gd name="T1" fmla="*/ 34 h 75"/>
                <a:gd name="T2" fmla="*/ 101 w 104"/>
                <a:gd name="T3" fmla="*/ 29 h 75"/>
                <a:gd name="T4" fmla="*/ 97 w 104"/>
                <a:gd name="T5" fmla="*/ 26 h 75"/>
                <a:gd name="T6" fmla="*/ 96 w 104"/>
                <a:gd name="T7" fmla="*/ 19 h 75"/>
                <a:gd name="T8" fmla="*/ 90 w 104"/>
                <a:gd name="T9" fmla="*/ 19 h 75"/>
                <a:gd name="T10" fmla="*/ 85 w 104"/>
                <a:gd name="T11" fmla="*/ 12 h 75"/>
                <a:gd name="T12" fmla="*/ 81 w 104"/>
                <a:gd name="T13" fmla="*/ 12 h 75"/>
                <a:gd name="T14" fmla="*/ 75 w 104"/>
                <a:gd name="T15" fmla="*/ 2 h 75"/>
                <a:gd name="T16" fmla="*/ 67 w 104"/>
                <a:gd name="T17" fmla="*/ 6 h 75"/>
                <a:gd name="T18" fmla="*/ 63 w 104"/>
                <a:gd name="T19" fmla="*/ 3 h 75"/>
                <a:gd name="T20" fmla="*/ 59 w 104"/>
                <a:gd name="T21" fmla="*/ 6 h 75"/>
                <a:gd name="T22" fmla="*/ 52 w 104"/>
                <a:gd name="T23" fmla="*/ 9 h 75"/>
                <a:gd name="T24" fmla="*/ 45 w 104"/>
                <a:gd name="T25" fmla="*/ 2 h 75"/>
                <a:gd name="T26" fmla="*/ 37 w 104"/>
                <a:gd name="T27" fmla="*/ 7 h 75"/>
                <a:gd name="T28" fmla="*/ 33 w 104"/>
                <a:gd name="T29" fmla="*/ 7 h 75"/>
                <a:gd name="T30" fmla="*/ 32 w 104"/>
                <a:gd name="T31" fmla="*/ 11 h 75"/>
                <a:gd name="T32" fmla="*/ 25 w 104"/>
                <a:gd name="T33" fmla="*/ 17 h 75"/>
                <a:gd name="T34" fmla="*/ 14 w 104"/>
                <a:gd name="T35" fmla="*/ 17 h 75"/>
                <a:gd name="T36" fmla="*/ 10 w 104"/>
                <a:gd name="T37" fmla="*/ 23 h 75"/>
                <a:gd name="T38" fmla="*/ 4 w 104"/>
                <a:gd name="T39" fmla="*/ 29 h 75"/>
                <a:gd name="T40" fmla="*/ 4 w 104"/>
                <a:gd name="T41" fmla="*/ 31 h 75"/>
                <a:gd name="T42" fmla="*/ 0 w 104"/>
                <a:gd name="T43" fmla="*/ 36 h 75"/>
                <a:gd name="T44" fmla="*/ 2 w 104"/>
                <a:gd name="T45" fmla="*/ 40 h 75"/>
                <a:gd name="T46" fmla="*/ 0 w 104"/>
                <a:gd name="T47" fmla="*/ 44 h 75"/>
                <a:gd name="T48" fmla="*/ 4 w 104"/>
                <a:gd name="T49" fmla="*/ 48 h 75"/>
                <a:gd name="T50" fmla="*/ 4 w 104"/>
                <a:gd name="T51" fmla="*/ 57 h 75"/>
                <a:gd name="T52" fmla="*/ 6 w 104"/>
                <a:gd name="T53" fmla="*/ 60 h 75"/>
                <a:gd name="T54" fmla="*/ 6 w 104"/>
                <a:gd name="T55" fmla="*/ 60 h 75"/>
                <a:gd name="T56" fmla="*/ 34 w 104"/>
                <a:gd name="T57" fmla="*/ 71 h 75"/>
                <a:gd name="T58" fmla="*/ 71 w 104"/>
                <a:gd name="T59" fmla="*/ 75 h 75"/>
                <a:gd name="T60" fmla="*/ 73 w 104"/>
                <a:gd name="T61" fmla="*/ 75 h 75"/>
                <a:gd name="T62" fmla="*/ 76 w 104"/>
                <a:gd name="T63" fmla="*/ 70 h 75"/>
                <a:gd name="T64" fmla="*/ 86 w 104"/>
                <a:gd name="T65" fmla="*/ 65 h 75"/>
                <a:gd name="T66" fmla="*/ 86 w 104"/>
                <a:gd name="T67" fmla="*/ 62 h 75"/>
                <a:gd name="T68" fmla="*/ 94 w 104"/>
                <a:gd name="T69" fmla="*/ 58 h 75"/>
                <a:gd name="T70" fmla="*/ 96 w 104"/>
                <a:gd name="T71" fmla="*/ 59 h 75"/>
                <a:gd name="T72" fmla="*/ 98 w 104"/>
                <a:gd name="T73" fmla="*/ 52 h 75"/>
                <a:gd name="T74" fmla="*/ 104 w 104"/>
                <a:gd name="T75" fmla="*/ 47 h 75"/>
                <a:gd name="T76" fmla="*/ 104 w 104"/>
                <a:gd name="T77" fmla="*/ 44 h 75"/>
                <a:gd name="T78" fmla="*/ 104 w 104"/>
                <a:gd name="T79" fmla="*/ 40 h 75"/>
                <a:gd name="T80" fmla="*/ 100 w 104"/>
                <a:gd name="T81" fmla="*/ 3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4" h="75">
                  <a:moveTo>
                    <a:pt x="100" y="34"/>
                  </a:moveTo>
                  <a:cubicBezTo>
                    <a:pt x="102" y="33"/>
                    <a:pt x="102" y="31"/>
                    <a:pt x="101" y="29"/>
                  </a:cubicBezTo>
                  <a:cubicBezTo>
                    <a:pt x="101" y="27"/>
                    <a:pt x="99" y="26"/>
                    <a:pt x="97" y="26"/>
                  </a:cubicBezTo>
                  <a:cubicBezTo>
                    <a:pt x="98" y="23"/>
                    <a:pt x="98" y="20"/>
                    <a:pt x="96" y="19"/>
                  </a:cubicBezTo>
                  <a:cubicBezTo>
                    <a:pt x="94" y="17"/>
                    <a:pt x="92" y="17"/>
                    <a:pt x="90" y="19"/>
                  </a:cubicBezTo>
                  <a:cubicBezTo>
                    <a:pt x="89" y="16"/>
                    <a:pt x="87" y="14"/>
                    <a:pt x="85" y="12"/>
                  </a:cubicBezTo>
                  <a:cubicBezTo>
                    <a:pt x="84" y="11"/>
                    <a:pt x="81" y="10"/>
                    <a:pt x="81" y="12"/>
                  </a:cubicBezTo>
                  <a:cubicBezTo>
                    <a:pt x="80" y="9"/>
                    <a:pt x="78" y="4"/>
                    <a:pt x="75" y="2"/>
                  </a:cubicBezTo>
                  <a:cubicBezTo>
                    <a:pt x="72" y="0"/>
                    <a:pt x="67" y="2"/>
                    <a:pt x="67" y="6"/>
                  </a:cubicBezTo>
                  <a:cubicBezTo>
                    <a:pt x="66" y="4"/>
                    <a:pt x="65" y="3"/>
                    <a:pt x="63" y="3"/>
                  </a:cubicBezTo>
                  <a:cubicBezTo>
                    <a:pt x="61" y="3"/>
                    <a:pt x="60" y="4"/>
                    <a:pt x="59" y="6"/>
                  </a:cubicBezTo>
                  <a:cubicBezTo>
                    <a:pt x="57" y="5"/>
                    <a:pt x="54" y="6"/>
                    <a:pt x="52" y="9"/>
                  </a:cubicBezTo>
                  <a:cubicBezTo>
                    <a:pt x="50" y="6"/>
                    <a:pt x="48" y="3"/>
                    <a:pt x="45" y="2"/>
                  </a:cubicBezTo>
                  <a:cubicBezTo>
                    <a:pt x="41" y="1"/>
                    <a:pt x="37" y="3"/>
                    <a:pt x="37" y="7"/>
                  </a:cubicBezTo>
                  <a:cubicBezTo>
                    <a:pt x="36" y="6"/>
                    <a:pt x="34" y="6"/>
                    <a:pt x="33" y="7"/>
                  </a:cubicBezTo>
                  <a:cubicBezTo>
                    <a:pt x="32" y="8"/>
                    <a:pt x="31" y="10"/>
                    <a:pt x="32" y="11"/>
                  </a:cubicBezTo>
                  <a:cubicBezTo>
                    <a:pt x="29" y="11"/>
                    <a:pt x="26" y="13"/>
                    <a:pt x="25" y="17"/>
                  </a:cubicBezTo>
                  <a:cubicBezTo>
                    <a:pt x="21" y="15"/>
                    <a:pt x="17" y="16"/>
                    <a:pt x="14" y="17"/>
                  </a:cubicBezTo>
                  <a:cubicBezTo>
                    <a:pt x="11" y="18"/>
                    <a:pt x="9" y="21"/>
                    <a:pt x="10" y="23"/>
                  </a:cubicBezTo>
                  <a:cubicBezTo>
                    <a:pt x="7" y="23"/>
                    <a:pt x="5" y="26"/>
                    <a:pt x="4" y="29"/>
                  </a:cubicBezTo>
                  <a:cubicBezTo>
                    <a:pt x="4" y="30"/>
                    <a:pt x="4" y="31"/>
                    <a:pt x="4" y="31"/>
                  </a:cubicBezTo>
                  <a:cubicBezTo>
                    <a:pt x="3" y="33"/>
                    <a:pt x="0" y="34"/>
                    <a:pt x="0" y="36"/>
                  </a:cubicBezTo>
                  <a:cubicBezTo>
                    <a:pt x="0" y="37"/>
                    <a:pt x="2" y="38"/>
                    <a:pt x="2" y="40"/>
                  </a:cubicBezTo>
                  <a:cubicBezTo>
                    <a:pt x="1" y="41"/>
                    <a:pt x="0" y="43"/>
                    <a:pt x="0" y="44"/>
                  </a:cubicBezTo>
                  <a:cubicBezTo>
                    <a:pt x="1" y="46"/>
                    <a:pt x="3" y="46"/>
                    <a:pt x="4" y="48"/>
                  </a:cubicBezTo>
                  <a:cubicBezTo>
                    <a:pt x="6" y="50"/>
                    <a:pt x="3" y="54"/>
                    <a:pt x="4" y="57"/>
                  </a:cubicBezTo>
                  <a:cubicBezTo>
                    <a:pt x="4" y="58"/>
                    <a:pt x="5" y="59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17" y="60"/>
                    <a:pt x="24" y="67"/>
                    <a:pt x="34" y="71"/>
                  </a:cubicBezTo>
                  <a:cubicBezTo>
                    <a:pt x="45" y="75"/>
                    <a:pt x="58" y="75"/>
                    <a:pt x="71" y="75"/>
                  </a:cubicBezTo>
                  <a:cubicBezTo>
                    <a:pt x="71" y="75"/>
                    <a:pt x="72" y="75"/>
                    <a:pt x="73" y="75"/>
                  </a:cubicBezTo>
                  <a:cubicBezTo>
                    <a:pt x="74" y="73"/>
                    <a:pt x="75" y="71"/>
                    <a:pt x="76" y="70"/>
                  </a:cubicBezTo>
                  <a:cubicBezTo>
                    <a:pt x="79" y="72"/>
                    <a:pt x="85" y="70"/>
                    <a:pt x="86" y="65"/>
                  </a:cubicBezTo>
                  <a:cubicBezTo>
                    <a:pt x="86" y="64"/>
                    <a:pt x="86" y="63"/>
                    <a:pt x="86" y="62"/>
                  </a:cubicBezTo>
                  <a:cubicBezTo>
                    <a:pt x="88" y="59"/>
                    <a:pt x="92" y="61"/>
                    <a:pt x="94" y="58"/>
                  </a:cubicBezTo>
                  <a:cubicBezTo>
                    <a:pt x="94" y="58"/>
                    <a:pt x="95" y="58"/>
                    <a:pt x="96" y="59"/>
                  </a:cubicBezTo>
                  <a:cubicBezTo>
                    <a:pt x="94" y="56"/>
                    <a:pt x="96" y="53"/>
                    <a:pt x="98" y="52"/>
                  </a:cubicBezTo>
                  <a:cubicBezTo>
                    <a:pt x="100" y="51"/>
                    <a:pt x="103" y="50"/>
                    <a:pt x="104" y="47"/>
                  </a:cubicBezTo>
                  <a:cubicBezTo>
                    <a:pt x="104" y="46"/>
                    <a:pt x="104" y="45"/>
                    <a:pt x="104" y="44"/>
                  </a:cubicBezTo>
                  <a:cubicBezTo>
                    <a:pt x="104" y="43"/>
                    <a:pt x="104" y="42"/>
                    <a:pt x="104" y="40"/>
                  </a:cubicBezTo>
                  <a:lnTo>
                    <a:pt x="100" y="34"/>
                  </a:lnTo>
                  <a:close/>
                </a:path>
              </a:pathLst>
            </a:custGeom>
            <a:solidFill>
              <a:srgbClr val="DDC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$ľïḓe">
              <a:extLst>
                <a:ext uri="{FF2B5EF4-FFF2-40B4-BE49-F238E27FC236}">
                  <a16:creationId xmlns:a16="http://schemas.microsoft.com/office/drawing/2014/main" id="{638D3FFC-9604-E5FA-635A-93488789F22C}"/>
                </a:ext>
              </a:extLst>
            </p:cNvPr>
            <p:cNvSpPr/>
            <p:nvPr/>
          </p:nvSpPr>
          <p:spPr bwMode="auto">
            <a:xfrm>
              <a:off x="6108701" y="3373438"/>
              <a:ext cx="342900" cy="239713"/>
            </a:xfrm>
            <a:custGeom>
              <a:avLst/>
              <a:gdLst>
                <a:gd name="T0" fmla="*/ 28 w 104"/>
                <a:gd name="T1" fmla="*/ 70 h 73"/>
                <a:gd name="T2" fmla="*/ 30 w 104"/>
                <a:gd name="T3" fmla="*/ 73 h 73"/>
                <a:gd name="T4" fmla="*/ 40 w 104"/>
                <a:gd name="T5" fmla="*/ 68 h 73"/>
                <a:gd name="T6" fmla="*/ 89 w 104"/>
                <a:gd name="T7" fmla="*/ 53 h 73"/>
                <a:gd name="T8" fmla="*/ 99 w 104"/>
                <a:gd name="T9" fmla="*/ 49 h 73"/>
                <a:gd name="T10" fmla="*/ 100 w 104"/>
                <a:gd name="T11" fmla="*/ 48 h 73"/>
                <a:gd name="T12" fmla="*/ 104 w 104"/>
                <a:gd name="T13" fmla="*/ 44 h 73"/>
                <a:gd name="T14" fmla="*/ 102 w 104"/>
                <a:gd name="T15" fmla="*/ 40 h 73"/>
                <a:gd name="T16" fmla="*/ 104 w 104"/>
                <a:gd name="T17" fmla="*/ 36 h 73"/>
                <a:gd name="T18" fmla="*/ 100 w 104"/>
                <a:gd name="T19" fmla="*/ 31 h 73"/>
                <a:gd name="T20" fmla="*/ 100 w 104"/>
                <a:gd name="T21" fmla="*/ 29 h 73"/>
                <a:gd name="T22" fmla="*/ 94 w 104"/>
                <a:gd name="T23" fmla="*/ 23 h 73"/>
                <a:gd name="T24" fmla="*/ 90 w 104"/>
                <a:gd name="T25" fmla="*/ 17 h 73"/>
                <a:gd name="T26" fmla="*/ 79 w 104"/>
                <a:gd name="T27" fmla="*/ 17 h 73"/>
                <a:gd name="T28" fmla="*/ 72 w 104"/>
                <a:gd name="T29" fmla="*/ 11 h 73"/>
                <a:gd name="T30" fmla="*/ 71 w 104"/>
                <a:gd name="T31" fmla="*/ 7 h 73"/>
                <a:gd name="T32" fmla="*/ 67 w 104"/>
                <a:gd name="T33" fmla="*/ 7 h 73"/>
                <a:gd name="T34" fmla="*/ 59 w 104"/>
                <a:gd name="T35" fmla="*/ 2 h 73"/>
                <a:gd name="T36" fmla="*/ 52 w 104"/>
                <a:gd name="T37" fmla="*/ 9 h 73"/>
                <a:gd name="T38" fmla="*/ 45 w 104"/>
                <a:gd name="T39" fmla="*/ 6 h 73"/>
                <a:gd name="T40" fmla="*/ 41 w 104"/>
                <a:gd name="T41" fmla="*/ 3 h 73"/>
                <a:gd name="T42" fmla="*/ 37 w 104"/>
                <a:gd name="T43" fmla="*/ 6 h 73"/>
                <a:gd name="T44" fmla="*/ 29 w 104"/>
                <a:gd name="T45" fmla="*/ 2 h 73"/>
                <a:gd name="T46" fmla="*/ 23 w 104"/>
                <a:gd name="T47" fmla="*/ 12 h 73"/>
                <a:gd name="T48" fmla="*/ 19 w 104"/>
                <a:gd name="T49" fmla="*/ 12 h 73"/>
                <a:gd name="T50" fmla="*/ 14 w 104"/>
                <a:gd name="T51" fmla="*/ 19 h 73"/>
                <a:gd name="T52" fmla="*/ 8 w 104"/>
                <a:gd name="T53" fmla="*/ 18 h 73"/>
                <a:gd name="T54" fmla="*/ 7 w 104"/>
                <a:gd name="T55" fmla="*/ 26 h 73"/>
                <a:gd name="T56" fmla="*/ 3 w 104"/>
                <a:gd name="T57" fmla="*/ 29 h 73"/>
                <a:gd name="T58" fmla="*/ 4 w 104"/>
                <a:gd name="T59" fmla="*/ 34 h 73"/>
                <a:gd name="T60" fmla="*/ 0 w 104"/>
                <a:gd name="T61" fmla="*/ 40 h 73"/>
                <a:gd name="T62" fmla="*/ 0 w 104"/>
                <a:gd name="T63" fmla="*/ 44 h 73"/>
                <a:gd name="T64" fmla="*/ 0 w 104"/>
                <a:gd name="T65" fmla="*/ 47 h 73"/>
                <a:gd name="T66" fmla="*/ 6 w 104"/>
                <a:gd name="T67" fmla="*/ 52 h 73"/>
                <a:gd name="T68" fmla="*/ 8 w 104"/>
                <a:gd name="T69" fmla="*/ 59 h 73"/>
                <a:gd name="T70" fmla="*/ 10 w 104"/>
                <a:gd name="T71" fmla="*/ 58 h 73"/>
                <a:gd name="T72" fmla="*/ 18 w 104"/>
                <a:gd name="T73" fmla="*/ 62 h 73"/>
                <a:gd name="T74" fmla="*/ 18 w 104"/>
                <a:gd name="T75" fmla="*/ 65 h 73"/>
                <a:gd name="T76" fmla="*/ 28 w 104"/>
                <a:gd name="T77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73">
                  <a:moveTo>
                    <a:pt x="28" y="70"/>
                  </a:moveTo>
                  <a:cubicBezTo>
                    <a:pt x="29" y="71"/>
                    <a:pt x="29" y="72"/>
                    <a:pt x="30" y="73"/>
                  </a:cubicBezTo>
                  <a:cubicBezTo>
                    <a:pt x="32" y="70"/>
                    <a:pt x="35" y="68"/>
                    <a:pt x="40" y="68"/>
                  </a:cubicBezTo>
                  <a:cubicBezTo>
                    <a:pt x="56" y="66"/>
                    <a:pt x="76" y="65"/>
                    <a:pt x="89" y="53"/>
                  </a:cubicBezTo>
                  <a:cubicBezTo>
                    <a:pt x="92" y="50"/>
                    <a:pt x="96" y="49"/>
                    <a:pt x="99" y="49"/>
                  </a:cubicBezTo>
                  <a:cubicBezTo>
                    <a:pt x="99" y="49"/>
                    <a:pt x="99" y="48"/>
                    <a:pt x="100" y="48"/>
                  </a:cubicBezTo>
                  <a:cubicBezTo>
                    <a:pt x="101" y="46"/>
                    <a:pt x="103" y="46"/>
                    <a:pt x="104" y="44"/>
                  </a:cubicBezTo>
                  <a:cubicBezTo>
                    <a:pt x="104" y="42"/>
                    <a:pt x="103" y="41"/>
                    <a:pt x="102" y="40"/>
                  </a:cubicBezTo>
                  <a:cubicBezTo>
                    <a:pt x="102" y="38"/>
                    <a:pt x="104" y="37"/>
                    <a:pt x="104" y="36"/>
                  </a:cubicBezTo>
                  <a:cubicBezTo>
                    <a:pt x="104" y="33"/>
                    <a:pt x="101" y="33"/>
                    <a:pt x="100" y="31"/>
                  </a:cubicBezTo>
                  <a:cubicBezTo>
                    <a:pt x="100" y="30"/>
                    <a:pt x="100" y="30"/>
                    <a:pt x="100" y="29"/>
                  </a:cubicBezTo>
                  <a:cubicBezTo>
                    <a:pt x="99" y="26"/>
                    <a:pt x="97" y="23"/>
                    <a:pt x="94" y="23"/>
                  </a:cubicBezTo>
                  <a:cubicBezTo>
                    <a:pt x="95" y="21"/>
                    <a:pt x="93" y="18"/>
                    <a:pt x="90" y="17"/>
                  </a:cubicBezTo>
                  <a:cubicBezTo>
                    <a:pt x="87" y="15"/>
                    <a:pt x="83" y="15"/>
                    <a:pt x="79" y="17"/>
                  </a:cubicBezTo>
                  <a:cubicBezTo>
                    <a:pt x="78" y="13"/>
                    <a:pt x="75" y="11"/>
                    <a:pt x="72" y="11"/>
                  </a:cubicBezTo>
                  <a:cubicBezTo>
                    <a:pt x="73" y="10"/>
                    <a:pt x="72" y="8"/>
                    <a:pt x="71" y="7"/>
                  </a:cubicBezTo>
                  <a:cubicBezTo>
                    <a:pt x="70" y="6"/>
                    <a:pt x="68" y="6"/>
                    <a:pt x="67" y="7"/>
                  </a:cubicBezTo>
                  <a:cubicBezTo>
                    <a:pt x="67" y="3"/>
                    <a:pt x="63" y="1"/>
                    <a:pt x="59" y="2"/>
                  </a:cubicBezTo>
                  <a:cubicBezTo>
                    <a:pt x="56" y="3"/>
                    <a:pt x="54" y="6"/>
                    <a:pt x="52" y="9"/>
                  </a:cubicBezTo>
                  <a:cubicBezTo>
                    <a:pt x="50" y="6"/>
                    <a:pt x="47" y="5"/>
                    <a:pt x="45" y="6"/>
                  </a:cubicBezTo>
                  <a:cubicBezTo>
                    <a:pt x="44" y="4"/>
                    <a:pt x="43" y="3"/>
                    <a:pt x="41" y="3"/>
                  </a:cubicBezTo>
                  <a:cubicBezTo>
                    <a:pt x="39" y="3"/>
                    <a:pt x="38" y="4"/>
                    <a:pt x="37" y="6"/>
                  </a:cubicBezTo>
                  <a:cubicBezTo>
                    <a:pt x="37" y="2"/>
                    <a:pt x="32" y="0"/>
                    <a:pt x="29" y="2"/>
                  </a:cubicBezTo>
                  <a:cubicBezTo>
                    <a:pt x="26" y="4"/>
                    <a:pt x="24" y="8"/>
                    <a:pt x="23" y="12"/>
                  </a:cubicBezTo>
                  <a:cubicBezTo>
                    <a:pt x="23" y="10"/>
                    <a:pt x="20" y="11"/>
                    <a:pt x="19" y="12"/>
                  </a:cubicBezTo>
                  <a:cubicBezTo>
                    <a:pt x="17" y="14"/>
                    <a:pt x="15" y="16"/>
                    <a:pt x="14" y="19"/>
                  </a:cubicBezTo>
                  <a:cubicBezTo>
                    <a:pt x="12" y="17"/>
                    <a:pt x="10" y="17"/>
                    <a:pt x="8" y="18"/>
                  </a:cubicBezTo>
                  <a:cubicBezTo>
                    <a:pt x="6" y="20"/>
                    <a:pt x="6" y="23"/>
                    <a:pt x="7" y="26"/>
                  </a:cubicBezTo>
                  <a:cubicBezTo>
                    <a:pt x="5" y="25"/>
                    <a:pt x="3" y="27"/>
                    <a:pt x="3" y="29"/>
                  </a:cubicBezTo>
                  <a:cubicBezTo>
                    <a:pt x="2" y="30"/>
                    <a:pt x="2" y="33"/>
                    <a:pt x="4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0" y="43"/>
                    <a:pt x="0" y="44"/>
                  </a:cubicBezTo>
                  <a:cubicBezTo>
                    <a:pt x="0" y="45"/>
                    <a:pt x="0" y="46"/>
                    <a:pt x="0" y="47"/>
                  </a:cubicBezTo>
                  <a:cubicBezTo>
                    <a:pt x="1" y="50"/>
                    <a:pt x="4" y="51"/>
                    <a:pt x="6" y="52"/>
                  </a:cubicBezTo>
                  <a:cubicBezTo>
                    <a:pt x="8" y="53"/>
                    <a:pt x="10" y="56"/>
                    <a:pt x="8" y="59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2" y="60"/>
                    <a:pt x="16" y="59"/>
                    <a:pt x="18" y="62"/>
                  </a:cubicBezTo>
                  <a:cubicBezTo>
                    <a:pt x="18" y="63"/>
                    <a:pt x="18" y="64"/>
                    <a:pt x="18" y="65"/>
                  </a:cubicBezTo>
                  <a:cubicBezTo>
                    <a:pt x="19" y="70"/>
                    <a:pt x="25" y="72"/>
                    <a:pt x="28" y="70"/>
                  </a:cubicBezTo>
                  <a:close/>
                </a:path>
              </a:pathLst>
            </a:custGeom>
            <a:solidFill>
              <a:srgbClr val="EDDC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ṧļídé">
              <a:extLst>
                <a:ext uri="{FF2B5EF4-FFF2-40B4-BE49-F238E27FC236}">
                  <a16:creationId xmlns:a16="http://schemas.microsoft.com/office/drawing/2014/main" id="{F4C6C039-EA0A-D5EE-BDDB-21A51EFA2E1C}"/>
                </a:ext>
              </a:extLst>
            </p:cNvPr>
            <p:cNvSpPr/>
            <p:nvPr/>
          </p:nvSpPr>
          <p:spPr bwMode="auto">
            <a:xfrm>
              <a:off x="6313488" y="3208338"/>
              <a:ext cx="511175" cy="573088"/>
            </a:xfrm>
            <a:custGeom>
              <a:avLst/>
              <a:gdLst>
                <a:gd name="T0" fmla="*/ 1 w 155"/>
                <a:gd name="T1" fmla="*/ 163 h 174"/>
                <a:gd name="T2" fmla="*/ 0 w 155"/>
                <a:gd name="T3" fmla="*/ 158 h 174"/>
                <a:gd name="T4" fmla="*/ 2 w 155"/>
                <a:gd name="T5" fmla="*/ 154 h 174"/>
                <a:gd name="T6" fmla="*/ 18 w 155"/>
                <a:gd name="T7" fmla="*/ 144 h 174"/>
                <a:gd name="T8" fmla="*/ 26 w 155"/>
                <a:gd name="T9" fmla="*/ 139 h 174"/>
                <a:gd name="T10" fmla="*/ 30 w 155"/>
                <a:gd name="T11" fmla="*/ 135 h 174"/>
                <a:gd name="T12" fmla="*/ 35 w 155"/>
                <a:gd name="T13" fmla="*/ 117 h 174"/>
                <a:gd name="T14" fmla="*/ 48 w 155"/>
                <a:gd name="T15" fmla="*/ 117 h 174"/>
                <a:gd name="T16" fmla="*/ 62 w 155"/>
                <a:gd name="T17" fmla="*/ 120 h 174"/>
                <a:gd name="T18" fmla="*/ 69 w 155"/>
                <a:gd name="T19" fmla="*/ 114 h 174"/>
                <a:gd name="T20" fmla="*/ 79 w 155"/>
                <a:gd name="T21" fmla="*/ 106 h 174"/>
                <a:gd name="T22" fmla="*/ 101 w 155"/>
                <a:gd name="T23" fmla="*/ 91 h 174"/>
                <a:gd name="T24" fmla="*/ 110 w 155"/>
                <a:gd name="T25" fmla="*/ 80 h 174"/>
                <a:gd name="T26" fmla="*/ 110 w 155"/>
                <a:gd name="T27" fmla="*/ 73 h 174"/>
                <a:gd name="T28" fmla="*/ 100 w 155"/>
                <a:gd name="T29" fmla="*/ 6 h 174"/>
                <a:gd name="T30" fmla="*/ 139 w 155"/>
                <a:gd name="T31" fmla="*/ 0 h 174"/>
                <a:gd name="T32" fmla="*/ 154 w 155"/>
                <a:gd name="T33" fmla="*/ 85 h 174"/>
                <a:gd name="T34" fmla="*/ 153 w 155"/>
                <a:gd name="T35" fmla="*/ 96 h 174"/>
                <a:gd name="T36" fmla="*/ 145 w 155"/>
                <a:gd name="T37" fmla="*/ 105 h 174"/>
                <a:gd name="T38" fmla="*/ 115 w 155"/>
                <a:gd name="T39" fmla="*/ 125 h 174"/>
                <a:gd name="T40" fmla="*/ 82 w 155"/>
                <a:gd name="T41" fmla="*/ 140 h 174"/>
                <a:gd name="T42" fmla="*/ 57 w 155"/>
                <a:gd name="T43" fmla="*/ 156 h 174"/>
                <a:gd name="T44" fmla="*/ 40 w 155"/>
                <a:gd name="T45" fmla="*/ 170 h 174"/>
                <a:gd name="T46" fmla="*/ 19 w 155"/>
                <a:gd name="T47" fmla="*/ 173 h 174"/>
                <a:gd name="T48" fmla="*/ 1 w 155"/>
                <a:gd name="T49" fmla="*/ 16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5" h="174">
                  <a:moveTo>
                    <a:pt x="1" y="163"/>
                  </a:moveTo>
                  <a:cubicBezTo>
                    <a:pt x="0" y="161"/>
                    <a:pt x="0" y="160"/>
                    <a:pt x="0" y="158"/>
                  </a:cubicBezTo>
                  <a:cubicBezTo>
                    <a:pt x="1" y="156"/>
                    <a:pt x="1" y="155"/>
                    <a:pt x="2" y="154"/>
                  </a:cubicBezTo>
                  <a:cubicBezTo>
                    <a:pt x="6" y="148"/>
                    <a:pt x="12" y="148"/>
                    <a:pt x="18" y="144"/>
                  </a:cubicBezTo>
                  <a:cubicBezTo>
                    <a:pt x="21" y="143"/>
                    <a:pt x="23" y="140"/>
                    <a:pt x="26" y="139"/>
                  </a:cubicBezTo>
                  <a:cubicBezTo>
                    <a:pt x="28" y="138"/>
                    <a:pt x="30" y="137"/>
                    <a:pt x="30" y="135"/>
                  </a:cubicBezTo>
                  <a:cubicBezTo>
                    <a:pt x="32" y="127"/>
                    <a:pt x="35" y="117"/>
                    <a:pt x="35" y="117"/>
                  </a:cubicBezTo>
                  <a:cubicBezTo>
                    <a:pt x="38" y="117"/>
                    <a:pt x="45" y="117"/>
                    <a:pt x="48" y="117"/>
                  </a:cubicBezTo>
                  <a:cubicBezTo>
                    <a:pt x="53" y="118"/>
                    <a:pt x="56" y="124"/>
                    <a:pt x="62" y="120"/>
                  </a:cubicBezTo>
                  <a:cubicBezTo>
                    <a:pt x="64" y="119"/>
                    <a:pt x="66" y="116"/>
                    <a:pt x="69" y="114"/>
                  </a:cubicBezTo>
                  <a:cubicBezTo>
                    <a:pt x="72" y="111"/>
                    <a:pt x="76" y="109"/>
                    <a:pt x="79" y="106"/>
                  </a:cubicBezTo>
                  <a:cubicBezTo>
                    <a:pt x="86" y="101"/>
                    <a:pt x="94" y="96"/>
                    <a:pt x="101" y="91"/>
                  </a:cubicBezTo>
                  <a:cubicBezTo>
                    <a:pt x="105" y="88"/>
                    <a:pt x="109" y="85"/>
                    <a:pt x="110" y="80"/>
                  </a:cubicBezTo>
                  <a:cubicBezTo>
                    <a:pt x="111" y="78"/>
                    <a:pt x="110" y="75"/>
                    <a:pt x="110" y="73"/>
                  </a:cubicBezTo>
                  <a:cubicBezTo>
                    <a:pt x="109" y="63"/>
                    <a:pt x="99" y="16"/>
                    <a:pt x="100" y="6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2" y="16"/>
                    <a:pt x="154" y="69"/>
                    <a:pt x="154" y="85"/>
                  </a:cubicBezTo>
                  <a:cubicBezTo>
                    <a:pt x="155" y="89"/>
                    <a:pt x="155" y="93"/>
                    <a:pt x="153" y="96"/>
                  </a:cubicBezTo>
                  <a:cubicBezTo>
                    <a:pt x="151" y="100"/>
                    <a:pt x="148" y="102"/>
                    <a:pt x="145" y="105"/>
                  </a:cubicBezTo>
                  <a:cubicBezTo>
                    <a:pt x="135" y="112"/>
                    <a:pt x="125" y="119"/>
                    <a:pt x="115" y="125"/>
                  </a:cubicBezTo>
                  <a:cubicBezTo>
                    <a:pt x="104" y="131"/>
                    <a:pt x="93" y="136"/>
                    <a:pt x="82" y="140"/>
                  </a:cubicBezTo>
                  <a:cubicBezTo>
                    <a:pt x="73" y="144"/>
                    <a:pt x="65" y="149"/>
                    <a:pt x="57" y="156"/>
                  </a:cubicBezTo>
                  <a:cubicBezTo>
                    <a:pt x="52" y="160"/>
                    <a:pt x="47" y="167"/>
                    <a:pt x="40" y="170"/>
                  </a:cubicBezTo>
                  <a:cubicBezTo>
                    <a:pt x="33" y="172"/>
                    <a:pt x="26" y="174"/>
                    <a:pt x="19" y="173"/>
                  </a:cubicBezTo>
                  <a:cubicBezTo>
                    <a:pt x="13" y="173"/>
                    <a:pt x="4" y="169"/>
                    <a:pt x="1" y="163"/>
                  </a:cubicBezTo>
                  <a:close/>
                </a:path>
              </a:pathLst>
            </a:custGeom>
            <a:solidFill>
              <a:srgbClr val="E5B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sḷiḑé">
              <a:extLst>
                <a:ext uri="{FF2B5EF4-FFF2-40B4-BE49-F238E27FC236}">
                  <a16:creationId xmlns:a16="http://schemas.microsoft.com/office/drawing/2014/main" id="{EBAE99C1-897A-4E9F-0952-16734A43F29B}"/>
                </a:ext>
              </a:extLst>
            </p:cNvPr>
            <p:cNvSpPr/>
            <p:nvPr/>
          </p:nvSpPr>
          <p:spPr bwMode="auto">
            <a:xfrm>
              <a:off x="6619876" y="3109913"/>
              <a:ext cx="161925" cy="190500"/>
            </a:xfrm>
            <a:custGeom>
              <a:avLst/>
              <a:gdLst>
                <a:gd name="T0" fmla="*/ 0 w 49"/>
                <a:gd name="T1" fmla="*/ 34 h 58"/>
                <a:gd name="T2" fmla="*/ 8 w 49"/>
                <a:gd name="T3" fmla="*/ 57 h 58"/>
                <a:gd name="T4" fmla="*/ 49 w 49"/>
                <a:gd name="T5" fmla="*/ 33 h 58"/>
                <a:gd name="T6" fmla="*/ 34 w 49"/>
                <a:gd name="T7" fmla="*/ 0 h 58"/>
                <a:gd name="T8" fmla="*/ 0 w 49"/>
                <a:gd name="T9" fmla="*/ 0 h 58"/>
                <a:gd name="T10" fmla="*/ 0 w 49"/>
                <a:gd name="T1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8">
                  <a:moveTo>
                    <a:pt x="0" y="34"/>
                  </a:move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39" y="58"/>
                    <a:pt x="49" y="33"/>
                  </a:cubicBezTo>
                  <a:cubicBezTo>
                    <a:pt x="49" y="33"/>
                    <a:pt x="43" y="18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EE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ślïḑe">
              <a:extLst>
                <a:ext uri="{FF2B5EF4-FFF2-40B4-BE49-F238E27FC236}">
                  <a16:creationId xmlns:a16="http://schemas.microsoft.com/office/drawing/2014/main" id="{1F6BBC80-9241-722B-A6A4-2B25F48DDF2B}"/>
                </a:ext>
              </a:extLst>
            </p:cNvPr>
            <p:cNvSpPr/>
            <p:nvPr/>
          </p:nvSpPr>
          <p:spPr bwMode="auto">
            <a:xfrm>
              <a:off x="5778501" y="2978150"/>
              <a:ext cx="473075" cy="560388"/>
            </a:xfrm>
            <a:custGeom>
              <a:avLst/>
              <a:gdLst>
                <a:gd name="T0" fmla="*/ 141 w 143"/>
                <a:gd name="T1" fmla="*/ 162 h 170"/>
                <a:gd name="T2" fmla="*/ 143 w 143"/>
                <a:gd name="T3" fmla="*/ 157 h 170"/>
                <a:gd name="T4" fmla="*/ 142 w 143"/>
                <a:gd name="T5" fmla="*/ 153 h 170"/>
                <a:gd name="T6" fmla="*/ 128 w 143"/>
                <a:gd name="T7" fmla="*/ 141 h 170"/>
                <a:gd name="T8" fmla="*/ 120 w 143"/>
                <a:gd name="T9" fmla="*/ 134 h 170"/>
                <a:gd name="T10" fmla="*/ 117 w 143"/>
                <a:gd name="T11" fmla="*/ 130 h 170"/>
                <a:gd name="T12" fmla="*/ 132 w 143"/>
                <a:gd name="T13" fmla="*/ 115 h 170"/>
                <a:gd name="T14" fmla="*/ 129 w 143"/>
                <a:gd name="T15" fmla="*/ 111 h 170"/>
                <a:gd name="T16" fmla="*/ 112 w 143"/>
                <a:gd name="T17" fmla="*/ 111 h 170"/>
                <a:gd name="T18" fmla="*/ 102 w 143"/>
                <a:gd name="T19" fmla="*/ 110 h 170"/>
                <a:gd name="T20" fmla="*/ 88 w 143"/>
                <a:gd name="T21" fmla="*/ 111 h 170"/>
                <a:gd name="T22" fmla="*/ 82 w 143"/>
                <a:gd name="T23" fmla="*/ 103 h 170"/>
                <a:gd name="T24" fmla="*/ 73 w 143"/>
                <a:gd name="T25" fmla="*/ 94 h 170"/>
                <a:gd name="T26" fmla="*/ 54 w 143"/>
                <a:gd name="T27" fmla="*/ 76 h 170"/>
                <a:gd name="T28" fmla="*/ 46 w 143"/>
                <a:gd name="T29" fmla="*/ 63 h 170"/>
                <a:gd name="T30" fmla="*/ 47 w 143"/>
                <a:gd name="T31" fmla="*/ 57 h 170"/>
                <a:gd name="T32" fmla="*/ 63 w 143"/>
                <a:gd name="T33" fmla="*/ 16 h 170"/>
                <a:gd name="T34" fmla="*/ 62 w 143"/>
                <a:gd name="T35" fmla="*/ 16 h 170"/>
                <a:gd name="T36" fmla="*/ 23 w 143"/>
                <a:gd name="T37" fmla="*/ 0 h 170"/>
                <a:gd name="T38" fmla="*/ 2 w 143"/>
                <a:gd name="T39" fmla="*/ 62 h 170"/>
                <a:gd name="T40" fmla="*/ 2 w 143"/>
                <a:gd name="T41" fmla="*/ 73 h 170"/>
                <a:gd name="T42" fmla="*/ 8 w 143"/>
                <a:gd name="T43" fmla="*/ 82 h 170"/>
                <a:gd name="T44" fmla="*/ 35 w 143"/>
                <a:gd name="T45" fmla="*/ 107 h 170"/>
                <a:gd name="T46" fmla="*/ 65 w 143"/>
                <a:gd name="T47" fmla="*/ 127 h 170"/>
                <a:gd name="T48" fmla="*/ 87 w 143"/>
                <a:gd name="T49" fmla="*/ 146 h 170"/>
                <a:gd name="T50" fmla="*/ 102 w 143"/>
                <a:gd name="T51" fmla="*/ 163 h 170"/>
                <a:gd name="T52" fmla="*/ 122 w 143"/>
                <a:gd name="T53" fmla="*/ 169 h 170"/>
                <a:gd name="T54" fmla="*/ 141 w 143"/>
                <a:gd name="T55" fmla="*/ 16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3" h="170">
                  <a:moveTo>
                    <a:pt x="141" y="162"/>
                  </a:moveTo>
                  <a:cubicBezTo>
                    <a:pt x="142" y="160"/>
                    <a:pt x="143" y="159"/>
                    <a:pt x="143" y="157"/>
                  </a:cubicBezTo>
                  <a:cubicBezTo>
                    <a:pt x="143" y="155"/>
                    <a:pt x="143" y="154"/>
                    <a:pt x="142" y="153"/>
                  </a:cubicBezTo>
                  <a:cubicBezTo>
                    <a:pt x="139" y="146"/>
                    <a:pt x="133" y="145"/>
                    <a:pt x="128" y="141"/>
                  </a:cubicBezTo>
                  <a:cubicBezTo>
                    <a:pt x="125" y="139"/>
                    <a:pt x="123" y="136"/>
                    <a:pt x="120" y="134"/>
                  </a:cubicBezTo>
                  <a:cubicBezTo>
                    <a:pt x="119" y="133"/>
                    <a:pt x="118" y="131"/>
                    <a:pt x="117" y="130"/>
                  </a:cubicBezTo>
                  <a:cubicBezTo>
                    <a:pt x="114" y="122"/>
                    <a:pt x="130" y="121"/>
                    <a:pt x="132" y="115"/>
                  </a:cubicBezTo>
                  <a:cubicBezTo>
                    <a:pt x="133" y="113"/>
                    <a:pt x="132" y="112"/>
                    <a:pt x="129" y="111"/>
                  </a:cubicBezTo>
                  <a:cubicBezTo>
                    <a:pt x="123" y="110"/>
                    <a:pt x="118" y="111"/>
                    <a:pt x="112" y="111"/>
                  </a:cubicBezTo>
                  <a:cubicBezTo>
                    <a:pt x="109" y="111"/>
                    <a:pt x="105" y="110"/>
                    <a:pt x="102" y="110"/>
                  </a:cubicBezTo>
                  <a:cubicBezTo>
                    <a:pt x="97" y="110"/>
                    <a:pt x="93" y="115"/>
                    <a:pt x="88" y="111"/>
                  </a:cubicBezTo>
                  <a:cubicBezTo>
                    <a:pt x="86" y="109"/>
                    <a:pt x="84" y="106"/>
                    <a:pt x="82" y="103"/>
                  </a:cubicBezTo>
                  <a:cubicBezTo>
                    <a:pt x="79" y="100"/>
                    <a:pt x="76" y="97"/>
                    <a:pt x="73" y="94"/>
                  </a:cubicBezTo>
                  <a:cubicBezTo>
                    <a:pt x="67" y="88"/>
                    <a:pt x="60" y="82"/>
                    <a:pt x="54" y="76"/>
                  </a:cubicBezTo>
                  <a:cubicBezTo>
                    <a:pt x="50" y="72"/>
                    <a:pt x="46" y="68"/>
                    <a:pt x="46" y="63"/>
                  </a:cubicBezTo>
                  <a:cubicBezTo>
                    <a:pt x="46" y="61"/>
                    <a:pt x="47" y="59"/>
                    <a:pt x="47" y="57"/>
                  </a:cubicBezTo>
                  <a:cubicBezTo>
                    <a:pt x="50" y="47"/>
                    <a:pt x="58" y="27"/>
                    <a:pt x="63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49" y="12"/>
                    <a:pt x="36" y="7"/>
                    <a:pt x="23" y="0"/>
                  </a:cubicBezTo>
                  <a:cubicBezTo>
                    <a:pt x="17" y="15"/>
                    <a:pt x="5" y="45"/>
                    <a:pt x="2" y="62"/>
                  </a:cubicBezTo>
                  <a:cubicBezTo>
                    <a:pt x="1" y="65"/>
                    <a:pt x="0" y="69"/>
                    <a:pt x="2" y="73"/>
                  </a:cubicBezTo>
                  <a:cubicBezTo>
                    <a:pt x="3" y="77"/>
                    <a:pt x="6" y="80"/>
                    <a:pt x="8" y="82"/>
                  </a:cubicBezTo>
                  <a:cubicBezTo>
                    <a:pt x="17" y="91"/>
                    <a:pt x="25" y="99"/>
                    <a:pt x="35" y="107"/>
                  </a:cubicBezTo>
                  <a:cubicBezTo>
                    <a:pt x="44" y="115"/>
                    <a:pt x="54" y="121"/>
                    <a:pt x="65" y="127"/>
                  </a:cubicBezTo>
                  <a:cubicBezTo>
                    <a:pt x="74" y="132"/>
                    <a:pt x="81" y="138"/>
                    <a:pt x="87" y="146"/>
                  </a:cubicBezTo>
                  <a:cubicBezTo>
                    <a:pt x="92" y="152"/>
                    <a:pt x="95" y="159"/>
                    <a:pt x="102" y="163"/>
                  </a:cubicBezTo>
                  <a:cubicBezTo>
                    <a:pt x="108" y="166"/>
                    <a:pt x="115" y="169"/>
                    <a:pt x="122" y="169"/>
                  </a:cubicBezTo>
                  <a:cubicBezTo>
                    <a:pt x="128" y="170"/>
                    <a:pt x="138" y="167"/>
                    <a:pt x="141" y="162"/>
                  </a:cubicBezTo>
                  <a:close/>
                </a:path>
              </a:pathLst>
            </a:custGeom>
            <a:solidFill>
              <a:srgbClr val="E5B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ş1íďé">
              <a:extLst>
                <a:ext uri="{FF2B5EF4-FFF2-40B4-BE49-F238E27FC236}">
                  <a16:creationId xmlns:a16="http://schemas.microsoft.com/office/drawing/2014/main" id="{EC66D851-B0FA-D57C-74F4-C1C9E28E72DC}"/>
                </a:ext>
              </a:extLst>
            </p:cNvPr>
            <p:cNvSpPr/>
            <p:nvPr/>
          </p:nvSpPr>
          <p:spPr bwMode="auto">
            <a:xfrm>
              <a:off x="6656388" y="4921250"/>
              <a:ext cx="222250" cy="352425"/>
            </a:xfrm>
            <a:custGeom>
              <a:avLst/>
              <a:gdLst>
                <a:gd name="T0" fmla="*/ 62 w 67"/>
                <a:gd name="T1" fmla="*/ 14 h 107"/>
                <a:gd name="T2" fmla="*/ 45 w 67"/>
                <a:gd name="T3" fmla="*/ 2 h 107"/>
                <a:gd name="T4" fmla="*/ 26 w 67"/>
                <a:gd name="T5" fmla="*/ 2 h 107"/>
                <a:gd name="T6" fmla="*/ 17 w 67"/>
                <a:gd name="T7" fmla="*/ 33 h 107"/>
                <a:gd name="T8" fmla="*/ 1 w 67"/>
                <a:gd name="T9" fmla="*/ 84 h 107"/>
                <a:gd name="T10" fmla="*/ 3 w 67"/>
                <a:gd name="T11" fmla="*/ 92 h 107"/>
                <a:gd name="T12" fmla="*/ 47 w 67"/>
                <a:gd name="T13" fmla="*/ 74 h 107"/>
                <a:gd name="T14" fmla="*/ 65 w 67"/>
                <a:gd name="T15" fmla="*/ 33 h 107"/>
                <a:gd name="T16" fmla="*/ 62 w 67"/>
                <a:gd name="T1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2" y="14"/>
                  </a:moveTo>
                  <a:cubicBezTo>
                    <a:pt x="58" y="2"/>
                    <a:pt x="45" y="2"/>
                    <a:pt x="45" y="2"/>
                  </a:cubicBezTo>
                  <a:cubicBezTo>
                    <a:pt x="45" y="2"/>
                    <a:pt x="35" y="0"/>
                    <a:pt x="26" y="2"/>
                  </a:cubicBezTo>
                  <a:cubicBezTo>
                    <a:pt x="18" y="4"/>
                    <a:pt x="21" y="18"/>
                    <a:pt x="17" y="33"/>
                  </a:cubicBezTo>
                  <a:cubicBezTo>
                    <a:pt x="14" y="49"/>
                    <a:pt x="2" y="66"/>
                    <a:pt x="1" y="84"/>
                  </a:cubicBezTo>
                  <a:cubicBezTo>
                    <a:pt x="0" y="88"/>
                    <a:pt x="1" y="90"/>
                    <a:pt x="3" y="92"/>
                  </a:cubicBezTo>
                  <a:cubicBezTo>
                    <a:pt x="6" y="107"/>
                    <a:pt x="40" y="104"/>
                    <a:pt x="47" y="74"/>
                  </a:cubicBezTo>
                  <a:cubicBezTo>
                    <a:pt x="54" y="43"/>
                    <a:pt x="59" y="60"/>
                    <a:pt x="65" y="33"/>
                  </a:cubicBezTo>
                  <a:cubicBezTo>
                    <a:pt x="67" y="23"/>
                    <a:pt x="65" y="17"/>
                    <a:pt x="62" y="14"/>
                  </a:cubicBez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śḻîdé">
              <a:extLst>
                <a:ext uri="{FF2B5EF4-FFF2-40B4-BE49-F238E27FC236}">
                  <a16:creationId xmlns:a16="http://schemas.microsoft.com/office/drawing/2014/main" id="{54439EAD-329A-37FD-1D09-0936A938945C}"/>
                </a:ext>
              </a:extLst>
            </p:cNvPr>
            <p:cNvSpPr/>
            <p:nvPr/>
          </p:nvSpPr>
          <p:spPr bwMode="auto">
            <a:xfrm>
              <a:off x="6742113" y="4868863"/>
              <a:ext cx="106363" cy="95250"/>
            </a:xfrm>
            <a:custGeom>
              <a:avLst/>
              <a:gdLst>
                <a:gd name="T0" fmla="*/ 32 w 32"/>
                <a:gd name="T1" fmla="*/ 26 h 29"/>
                <a:gd name="T2" fmla="*/ 32 w 32"/>
                <a:gd name="T3" fmla="*/ 26 h 29"/>
                <a:gd name="T4" fmla="*/ 0 w 32"/>
                <a:gd name="T5" fmla="*/ 26 h 29"/>
                <a:gd name="T6" fmla="*/ 0 w 32"/>
                <a:gd name="T7" fmla="*/ 0 h 29"/>
                <a:gd name="T8" fmla="*/ 32 w 32"/>
                <a:gd name="T9" fmla="*/ 0 h 29"/>
                <a:gd name="T10" fmla="*/ 32 w 32"/>
                <a:gd name="T11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9">
                  <a:moveTo>
                    <a:pt x="32" y="26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2" y="29"/>
                    <a:pt x="11" y="29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6"/>
                  </a:lnTo>
                  <a:close/>
                </a:path>
              </a:pathLst>
            </a:custGeom>
            <a:solidFill>
              <a:srgbClr val="D1A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ṧḻíḓé">
              <a:extLst>
                <a:ext uri="{FF2B5EF4-FFF2-40B4-BE49-F238E27FC236}">
                  <a16:creationId xmlns:a16="http://schemas.microsoft.com/office/drawing/2014/main" id="{5B3242A7-23F9-1174-C22F-5A68FB422DDE}"/>
                </a:ext>
              </a:extLst>
            </p:cNvPr>
            <p:cNvSpPr/>
            <p:nvPr/>
          </p:nvSpPr>
          <p:spPr bwMode="auto">
            <a:xfrm>
              <a:off x="6178551" y="4795838"/>
              <a:ext cx="392113" cy="217488"/>
            </a:xfrm>
            <a:custGeom>
              <a:avLst/>
              <a:gdLst>
                <a:gd name="T0" fmla="*/ 118 w 119"/>
                <a:gd name="T1" fmla="*/ 30 h 66"/>
                <a:gd name="T2" fmla="*/ 118 w 119"/>
                <a:gd name="T3" fmla="*/ 25 h 66"/>
                <a:gd name="T4" fmla="*/ 76 w 119"/>
                <a:gd name="T5" fmla="*/ 4 h 66"/>
                <a:gd name="T6" fmla="*/ 39 w 119"/>
                <a:gd name="T7" fmla="*/ 22 h 66"/>
                <a:gd name="T8" fmla="*/ 5 w 119"/>
                <a:gd name="T9" fmla="*/ 40 h 66"/>
                <a:gd name="T10" fmla="*/ 2 w 119"/>
                <a:gd name="T11" fmla="*/ 51 h 66"/>
                <a:gd name="T12" fmla="*/ 16 w 119"/>
                <a:gd name="T13" fmla="*/ 66 h 66"/>
                <a:gd name="T14" fmla="*/ 28 w 119"/>
                <a:gd name="T15" fmla="*/ 66 h 66"/>
                <a:gd name="T16" fmla="*/ 49 w 119"/>
                <a:gd name="T17" fmla="*/ 58 h 66"/>
                <a:gd name="T18" fmla="*/ 65 w 119"/>
                <a:gd name="T19" fmla="*/ 50 h 66"/>
                <a:gd name="T20" fmla="*/ 103 w 119"/>
                <a:gd name="T21" fmla="*/ 49 h 66"/>
                <a:gd name="T22" fmla="*/ 118 w 119"/>
                <a:gd name="T23" fmla="*/ 31 h 66"/>
                <a:gd name="T24" fmla="*/ 118 w 119"/>
                <a:gd name="T25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66">
                  <a:moveTo>
                    <a:pt x="118" y="30"/>
                  </a:moveTo>
                  <a:cubicBezTo>
                    <a:pt x="118" y="29"/>
                    <a:pt x="118" y="27"/>
                    <a:pt x="118" y="25"/>
                  </a:cubicBezTo>
                  <a:cubicBezTo>
                    <a:pt x="116" y="13"/>
                    <a:pt x="107" y="0"/>
                    <a:pt x="76" y="4"/>
                  </a:cubicBezTo>
                  <a:cubicBezTo>
                    <a:pt x="76" y="4"/>
                    <a:pt x="56" y="10"/>
                    <a:pt x="39" y="22"/>
                  </a:cubicBezTo>
                  <a:cubicBezTo>
                    <a:pt x="27" y="30"/>
                    <a:pt x="13" y="30"/>
                    <a:pt x="5" y="40"/>
                  </a:cubicBezTo>
                  <a:cubicBezTo>
                    <a:pt x="2" y="44"/>
                    <a:pt x="2" y="48"/>
                    <a:pt x="2" y="51"/>
                  </a:cubicBezTo>
                  <a:cubicBezTo>
                    <a:pt x="0" y="59"/>
                    <a:pt x="7" y="66"/>
                    <a:pt x="16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36" y="66"/>
                    <a:pt x="43" y="64"/>
                    <a:pt x="49" y="58"/>
                  </a:cubicBezTo>
                  <a:cubicBezTo>
                    <a:pt x="54" y="54"/>
                    <a:pt x="61" y="51"/>
                    <a:pt x="65" y="50"/>
                  </a:cubicBezTo>
                  <a:cubicBezTo>
                    <a:pt x="69" y="49"/>
                    <a:pt x="89" y="49"/>
                    <a:pt x="103" y="49"/>
                  </a:cubicBezTo>
                  <a:cubicBezTo>
                    <a:pt x="112" y="49"/>
                    <a:pt x="119" y="41"/>
                    <a:pt x="118" y="31"/>
                  </a:cubicBezTo>
                  <a:lnTo>
                    <a:pt x="118" y="30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ŝḷïdé">
              <a:extLst>
                <a:ext uri="{FF2B5EF4-FFF2-40B4-BE49-F238E27FC236}">
                  <a16:creationId xmlns:a16="http://schemas.microsoft.com/office/drawing/2014/main" id="{398956D4-0334-DC36-24FE-18DA31E67630}"/>
                </a:ext>
              </a:extLst>
            </p:cNvPr>
            <p:cNvSpPr/>
            <p:nvPr/>
          </p:nvSpPr>
          <p:spPr bwMode="auto">
            <a:xfrm>
              <a:off x="6411913" y="4752975"/>
              <a:ext cx="106363" cy="100013"/>
            </a:xfrm>
            <a:custGeom>
              <a:avLst/>
              <a:gdLst>
                <a:gd name="T0" fmla="*/ 32 w 32"/>
                <a:gd name="T1" fmla="*/ 26 h 30"/>
                <a:gd name="T2" fmla="*/ 32 w 32"/>
                <a:gd name="T3" fmla="*/ 26 h 30"/>
                <a:gd name="T4" fmla="*/ 0 w 32"/>
                <a:gd name="T5" fmla="*/ 26 h 30"/>
                <a:gd name="T6" fmla="*/ 0 w 32"/>
                <a:gd name="T7" fmla="*/ 0 h 30"/>
                <a:gd name="T8" fmla="*/ 32 w 32"/>
                <a:gd name="T9" fmla="*/ 0 h 30"/>
                <a:gd name="T10" fmla="*/ 32 w 32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0">
                  <a:moveTo>
                    <a:pt x="32" y="26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1" y="30"/>
                    <a:pt x="10" y="30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6"/>
                  </a:lnTo>
                  <a:close/>
                </a:path>
              </a:pathLst>
            </a:custGeom>
            <a:solidFill>
              <a:srgbClr val="D1A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$ḷîḑe">
              <a:extLst>
                <a:ext uri="{FF2B5EF4-FFF2-40B4-BE49-F238E27FC236}">
                  <a16:creationId xmlns:a16="http://schemas.microsoft.com/office/drawing/2014/main" id="{5481EDC6-7FD6-6341-9E8B-3CB85B16B2D5}"/>
                </a:ext>
              </a:extLst>
            </p:cNvPr>
            <p:cNvSpPr/>
            <p:nvPr/>
          </p:nvSpPr>
          <p:spPr bwMode="auto">
            <a:xfrm>
              <a:off x="6353176" y="3514725"/>
              <a:ext cx="893763" cy="1393825"/>
            </a:xfrm>
            <a:custGeom>
              <a:avLst/>
              <a:gdLst>
                <a:gd name="T0" fmla="*/ 271 w 271"/>
                <a:gd name="T1" fmla="*/ 165 h 423"/>
                <a:gd name="T2" fmla="*/ 195 w 271"/>
                <a:gd name="T3" fmla="*/ 0 h 423"/>
                <a:gd name="T4" fmla="*/ 183 w 271"/>
                <a:gd name="T5" fmla="*/ 12 h 423"/>
                <a:gd name="T6" fmla="*/ 75 w 271"/>
                <a:gd name="T7" fmla="*/ 117 h 423"/>
                <a:gd name="T8" fmla="*/ 14 w 271"/>
                <a:gd name="T9" fmla="*/ 190 h 423"/>
                <a:gd name="T10" fmla="*/ 1 w 271"/>
                <a:gd name="T11" fmla="*/ 224 h 423"/>
                <a:gd name="T12" fmla="*/ 4 w 271"/>
                <a:gd name="T13" fmla="*/ 289 h 423"/>
                <a:gd name="T14" fmla="*/ 12 w 271"/>
                <a:gd name="T15" fmla="*/ 383 h 423"/>
                <a:gd name="T16" fmla="*/ 53 w 271"/>
                <a:gd name="T17" fmla="*/ 387 h 423"/>
                <a:gd name="T18" fmla="*/ 64 w 271"/>
                <a:gd name="T19" fmla="*/ 245 h 423"/>
                <a:gd name="T20" fmla="*/ 75 w 271"/>
                <a:gd name="T21" fmla="*/ 220 h 423"/>
                <a:gd name="T22" fmla="*/ 79 w 271"/>
                <a:gd name="T23" fmla="*/ 215 h 423"/>
                <a:gd name="T24" fmla="*/ 95 w 271"/>
                <a:gd name="T25" fmla="*/ 197 h 423"/>
                <a:gd name="T26" fmla="*/ 129 w 271"/>
                <a:gd name="T27" fmla="*/ 163 h 423"/>
                <a:gd name="T28" fmla="*/ 154 w 271"/>
                <a:gd name="T29" fmla="*/ 167 h 423"/>
                <a:gd name="T30" fmla="*/ 150 w 271"/>
                <a:gd name="T31" fmla="*/ 185 h 423"/>
                <a:gd name="T32" fmla="*/ 130 w 271"/>
                <a:gd name="T33" fmla="*/ 200 h 423"/>
                <a:gd name="T34" fmla="*/ 95 w 271"/>
                <a:gd name="T35" fmla="*/ 234 h 423"/>
                <a:gd name="T36" fmla="*/ 83 w 271"/>
                <a:gd name="T37" fmla="*/ 270 h 423"/>
                <a:gd name="T38" fmla="*/ 92 w 271"/>
                <a:gd name="T39" fmla="*/ 320 h 423"/>
                <a:gd name="T40" fmla="*/ 114 w 271"/>
                <a:gd name="T41" fmla="*/ 415 h 423"/>
                <a:gd name="T42" fmla="*/ 153 w 271"/>
                <a:gd name="T43" fmla="*/ 415 h 423"/>
                <a:gd name="T44" fmla="*/ 146 w 271"/>
                <a:gd name="T45" fmla="*/ 302 h 423"/>
                <a:gd name="T46" fmla="*/ 164 w 271"/>
                <a:gd name="T47" fmla="*/ 263 h 423"/>
                <a:gd name="T48" fmla="*/ 217 w 271"/>
                <a:gd name="T49" fmla="*/ 240 h 423"/>
                <a:gd name="T50" fmla="*/ 271 w 271"/>
                <a:gd name="T51" fmla="*/ 165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1" h="423">
                  <a:moveTo>
                    <a:pt x="271" y="165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75" y="117"/>
                    <a:pt x="75" y="117"/>
                    <a:pt x="75" y="117"/>
                  </a:cubicBezTo>
                  <a:cubicBezTo>
                    <a:pt x="64" y="128"/>
                    <a:pt x="33" y="166"/>
                    <a:pt x="14" y="190"/>
                  </a:cubicBezTo>
                  <a:cubicBezTo>
                    <a:pt x="6" y="199"/>
                    <a:pt x="2" y="211"/>
                    <a:pt x="1" y="224"/>
                  </a:cubicBezTo>
                  <a:cubicBezTo>
                    <a:pt x="0" y="246"/>
                    <a:pt x="1" y="267"/>
                    <a:pt x="4" y="289"/>
                  </a:cubicBezTo>
                  <a:cubicBezTo>
                    <a:pt x="12" y="383"/>
                    <a:pt x="12" y="383"/>
                    <a:pt x="12" y="383"/>
                  </a:cubicBezTo>
                  <a:cubicBezTo>
                    <a:pt x="12" y="383"/>
                    <a:pt x="27" y="393"/>
                    <a:pt x="53" y="387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5" y="236"/>
                    <a:pt x="69" y="227"/>
                    <a:pt x="75" y="220"/>
                  </a:cubicBezTo>
                  <a:cubicBezTo>
                    <a:pt x="79" y="215"/>
                    <a:pt x="79" y="215"/>
                    <a:pt x="79" y="215"/>
                  </a:cubicBezTo>
                  <a:cubicBezTo>
                    <a:pt x="84" y="209"/>
                    <a:pt x="90" y="203"/>
                    <a:pt x="95" y="197"/>
                  </a:cubicBezTo>
                  <a:cubicBezTo>
                    <a:pt x="129" y="163"/>
                    <a:pt x="129" y="163"/>
                    <a:pt x="129" y="163"/>
                  </a:cubicBezTo>
                  <a:cubicBezTo>
                    <a:pt x="136" y="156"/>
                    <a:pt x="149" y="158"/>
                    <a:pt x="154" y="167"/>
                  </a:cubicBezTo>
                  <a:cubicBezTo>
                    <a:pt x="157" y="173"/>
                    <a:pt x="156" y="180"/>
                    <a:pt x="150" y="185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17" y="211"/>
                    <a:pt x="106" y="222"/>
                    <a:pt x="95" y="234"/>
                  </a:cubicBezTo>
                  <a:cubicBezTo>
                    <a:pt x="86" y="243"/>
                    <a:pt x="81" y="257"/>
                    <a:pt x="83" y="270"/>
                  </a:cubicBezTo>
                  <a:cubicBezTo>
                    <a:pt x="85" y="287"/>
                    <a:pt x="88" y="303"/>
                    <a:pt x="92" y="320"/>
                  </a:cubicBezTo>
                  <a:cubicBezTo>
                    <a:pt x="114" y="415"/>
                    <a:pt x="114" y="415"/>
                    <a:pt x="114" y="415"/>
                  </a:cubicBezTo>
                  <a:cubicBezTo>
                    <a:pt x="114" y="415"/>
                    <a:pt x="133" y="423"/>
                    <a:pt x="153" y="415"/>
                  </a:cubicBezTo>
                  <a:cubicBezTo>
                    <a:pt x="146" y="302"/>
                    <a:pt x="146" y="302"/>
                    <a:pt x="146" y="302"/>
                  </a:cubicBezTo>
                  <a:cubicBezTo>
                    <a:pt x="145" y="287"/>
                    <a:pt x="152" y="272"/>
                    <a:pt x="164" y="263"/>
                  </a:cubicBezTo>
                  <a:cubicBezTo>
                    <a:pt x="217" y="240"/>
                    <a:pt x="217" y="240"/>
                    <a:pt x="217" y="240"/>
                  </a:cubicBezTo>
                  <a:cubicBezTo>
                    <a:pt x="247" y="227"/>
                    <a:pt x="268" y="198"/>
                    <a:pt x="271" y="165"/>
                  </a:cubicBez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şḷíḍê">
              <a:extLst>
                <a:ext uri="{FF2B5EF4-FFF2-40B4-BE49-F238E27FC236}">
                  <a16:creationId xmlns:a16="http://schemas.microsoft.com/office/drawing/2014/main" id="{83EDFB59-7BE9-79AB-3D3A-4D6CB04D5E63}"/>
                </a:ext>
              </a:extLst>
            </p:cNvPr>
            <p:cNvSpPr/>
            <p:nvPr/>
          </p:nvSpPr>
          <p:spPr bwMode="auto">
            <a:xfrm>
              <a:off x="6491288" y="2767013"/>
              <a:ext cx="927100" cy="1290638"/>
            </a:xfrm>
            <a:custGeom>
              <a:avLst/>
              <a:gdLst>
                <a:gd name="T0" fmla="*/ 231 w 281"/>
                <a:gd name="T1" fmla="*/ 117 h 392"/>
                <a:gd name="T2" fmla="*/ 156 w 281"/>
                <a:gd name="T3" fmla="*/ 65 h 392"/>
                <a:gd name="T4" fmla="*/ 46 w 281"/>
                <a:gd name="T5" fmla="*/ 17 h 392"/>
                <a:gd name="T6" fmla="*/ 19 w 281"/>
                <a:gd name="T7" fmla="*/ 0 h 392"/>
                <a:gd name="T8" fmla="*/ 19 w 281"/>
                <a:gd name="T9" fmla="*/ 58 h 392"/>
                <a:gd name="T10" fmla="*/ 67 w 281"/>
                <a:gd name="T11" fmla="*/ 100 h 392"/>
                <a:gd name="T12" fmla="*/ 66 w 281"/>
                <a:gd name="T13" fmla="*/ 201 h 392"/>
                <a:gd name="T14" fmla="*/ 44 w 281"/>
                <a:gd name="T15" fmla="*/ 331 h 392"/>
                <a:gd name="T16" fmla="*/ 229 w 281"/>
                <a:gd name="T17" fmla="*/ 392 h 392"/>
                <a:gd name="T18" fmla="*/ 229 w 281"/>
                <a:gd name="T19" fmla="*/ 243 h 392"/>
                <a:gd name="T20" fmla="*/ 228 w 281"/>
                <a:gd name="T21" fmla="*/ 195 h 392"/>
                <a:gd name="T22" fmla="*/ 240 w 281"/>
                <a:gd name="T23" fmla="*/ 230 h 392"/>
                <a:gd name="T24" fmla="*/ 281 w 281"/>
                <a:gd name="T25" fmla="*/ 205 h 392"/>
                <a:gd name="T26" fmla="*/ 231 w 281"/>
                <a:gd name="T27" fmla="*/ 11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1" h="392">
                  <a:moveTo>
                    <a:pt x="231" y="117"/>
                  </a:moveTo>
                  <a:cubicBezTo>
                    <a:pt x="231" y="117"/>
                    <a:pt x="191" y="81"/>
                    <a:pt x="156" y="65"/>
                  </a:cubicBezTo>
                  <a:cubicBezTo>
                    <a:pt x="121" y="48"/>
                    <a:pt x="95" y="44"/>
                    <a:pt x="46" y="17"/>
                  </a:cubicBezTo>
                  <a:cubicBezTo>
                    <a:pt x="26" y="6"/>
                    <a:pt x="19" y="0"/>
                    <a:pt x="19" y="0"/>
                  </a:cubicBezTo>
                  <a:cubicBezTo>
                    <a:pt x="19" y="0"/>
                    <a:pt x="0" y="56"/>
                    <a:pt x="19" y="58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66" y="201"/>
                    <a:pt x="66" y="201"/>
                    <a:pt x="66" y="201"/>
                  </a:cubicBezTo>
                  <a:cubicBezTo>
                    <a:pt x="44" y="331"/>
                    <a:pt x="44" y="331"/>
                    <a:pt x="44" y="331"/>
                  </a:cubicBezTo>
                  <a:cubicBezTo>
                    <a:pt x="44" y="331"/>
                    <a:pt x="76" y="380"/>
                    <a:pt x="229" y="39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40" y="230"/>
                    <a:pt x="240" y="230"/>
                    <a:pt x="240" y="230"/>
                  </a:cubicBezTo>
                  <a:cubicBezTo>
                    <a:pt x="240" y="230"/>
                    <a:pt x="271" y="231"/>
                    <a:pt x="281" y="205"/>
                  </a:cubicBezTo>
                  <a:cubicBezTo>
                    <a:pt x="281" y="205"/>
                    <a:pt x="253" y="136"/>
                    <a:pt x="231" y="117"/>
                  </a:cubicBezTo>
                  <a:close/>
                </a:path>
              </a:pathLst>
            </a:custGeom>
            <a:solidFill>
              <a:srgbClr val="2C9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ṥḻïḑê">
              <a:extLst>
                <a:ext uri="{FF2B5EF4-FFF2-40B4-BE49-F238E27FC236}">
                  <a16:creationId xmlns:a16="http://schemas.microsoft.com/office/drawing/2014/main" id="{A3714734-6988-3318-8769-8F7489EFAFDF}"/>
                </a:ext>
              </a:extLst>
            </p:cNvPr>
            <p:cNvSpPr/>
            <p:nvPr/>
          </p:nvSpPr>
          <p:spPr bwMode="auto">
            <a:xfrm>
              <a:off x="6867526" y="2859088"/>
              <a:ext cx="207963" cy="322263"/>
            </a:xfrm>
            <a:custGeom>
              <a:avLst/>
              <a:gdLst>
                <a:gd name="T0" fmla="*/ 3 w 63"/>
                <a:gd name="T1" fmla="*/ 68 h 98"/>
                <a:gd name="T2" fmla="*/ 3 w 63"/>
                <a:gd name="T3" fmla="*/ 72 h 98"/>
                <a:gd name="T4" fmla="*/ 40 w 63"/>
                <a:gd name="T5" fmla="*/ 90 h 98"/>
                <a:gd name="T6" fmla="*/ 59 w 63"/>
                <a:gd name="T7" fmla="*/ 52 h 98"/>
                <a:gd name="T8" fmla="*/ 63 w 63"/>
                <a:gd name="T9" fmla="*/ 11 h 98"/>
                <a:gd name="T10" fmla="*/ 22 w 63"/>
                <a:gd name="T11" fmla="*/ 0 h 98"/>
                <a:gd name="T12" fmla="*/ 19 w 63"/>
                <a:gd name="T13" fmla="*/ 30 h 98"/>
                <a:gd name="T14" fmla="*/ 3 w 63"/>
                <a:gd name="T15" fmla="*/ 6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98">
                  <a:moveTo>
                    <a:pt x="3" y="68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6" y="89"/>
                    <a:pt x="25" y="98"/>
                    <a:pt x="40" y="90"/>
                  </a:cubicBezTo>
                  <a:cubicBezTo>
                    <a:pt x="54" y="82"/>
                    <a:pt x="61" y="67"/>
                    <a:pt x="59" y="52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6" y="38"/>
                    <a:pt x="0" y="53"/>
                    <a:pt x="3" y="68"/>
                  </a:cubicBezTo>
                  <a:close/>
                </a:path>
              </a:pathLst>
            </a:custGeom>
            <a:solidFill>
              <a:srgbClr val="D1A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śḻiḑé">
              <a:extLst>
                <a:ext uri="{FF2B5EF4-FFF2-40B4-BE49-F238E27FC236}">
                  <a16:creationId xmlns:a16="http://schemas.microsoft.com/office/drawing/2014/main" id="{D5FCB426-4920-5A0A-56AD-DFA9643CCEDA}"/>
                </a:ext>
              </a:extLst>
            </p:cNvPr>
            <p:cNvSpPr/>
            <p:nvPr/>
          </p:nvSpPr>
          <p:spPr bwMode="auto">
            <a:xfrm>
              <a:off x="6784976" y="2625725"/>
              <a:ext cx="363538" cy="417513"/>
            </a:xfrm>
            <a:custGeom>
              <a:avLst/>
              <a:gdLst>
                <a:gd name="T0" fmla="*/ 108 w 110"/>
                <a:gd name="T1" fmla="*/ 54 h 127"/>
                <a:gd name="T2" fmla="*/ 88 w 110"/>
                <a:gd name="T3" fmla="*/ 6 h 127"/>
                <a:gd name="T4" fmla="*/ 0 w 110"/>
                <a:gd name="T5" fmla="*/ 13 h 127"/>
                <a:gd name="T6" fmla="*/ 1 w 110"/>
                <a:gd name="T7" fmla="*/ 55 h 127"/>
                <a:gd name="T8" fmla="*/ 14 w 110"/>
                <a:gd name="T9" fmla="*/ 104 h 127"/>
                <a:gd name="T10" fmla="*/ 23 w 110"/>
                <a:gd name="T11" fmla="*/ 117 h 127"/>
                <a:gd name="T12" fmla="*/ 33 w 110"/>
                <a:gd name="T13" fmla="*/ 125 h 127"/>
                <a:gd name="T14" fmla="*/ 43 w 110"/>
                <a:gd name="T15" fmla="*/ 127 h 127"/>
                <a:gd name="T16" fmla="*/ 61 w 110"/>
                <a:gd name="T17" fmla="*/ 123 h 127"/>
                <a:gd name="T18" fmla="*/ 64 w 110"/>
                <a:gd name="T19" fmla="*/ 121 h 127"/>
                <a:gd name="T20" fmla="*/ 89 w 110"/>
                <a:gd name="T21" fmla="*/ 92 h 127"/>
                <a:gd name="T22" fmla="*/ 93 w 110"/>
                <a:gd name="T23" fmla="*/ 81 h 127"/>
                <a:gd name="T24" fmla="*/ 97 w 110"/>
                <a:gd name="T25" fmla="*/ 83 h 127"/>
                <a:gd name="T26" fmla="*/ 98 w 110"/>
                <a:gd name="T27" fmla="*/ 83 h 127"/>
                <a:gd name="T28" fmla="*/ 106 w 110"/>
                <a:gd name="T29" fmla="*/ 74 h 127"/>
                <a:gd name="T30" fmla="*/ 110 w 110"/>
                <a:gd name="T31" fmla="*/ 62 h 127"/>
                <a:gd name="T32" fmla="*/ 110 w 110"/>
                <a:gd name="T33" fmla="*/ 61 h 127"/>
                <a:gd name="T34" fmla="*/ 108 w 110"/>
                <a:gd name="T35" fmla="*/ 5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27">
                  <a:moveTo>
                    <a:pt x="108" y="54"/>
                  </a:moveTo>
                  <a:cubicBezTo>
                    <a:pt x="106" y="53"/>
                    <a:pt x="110" y="9"/>
                    <a:pt x="88" y="6"/>
                  </a:cubicBezTo>
                  <a:cubicBezTo>
                    <a:pt x="33" y="0"/>
                    <a:pt x="0" y="7"/>
                    <a:pt x="0" y="13"/>
                  </a:cubicBezTo>
                  <a:cubicBezTo>
                    <a:pt x="0" y="25"/>
                    <a:pt x="0" y="43"/>
                    <a:pt x="1" y="55"/>
                  </a:cubicBezTo>
                  <a:cubicBezTo>
                    <a:pt x="3" y="75"/>
                    <a:pt x="7" y="91"/>
                    <a:pt x="14" y="104"/>
                  </a:cubicBezTo>
                  <a:cubicBezTo>
                    <a:pt x="17" y="109"/>
                    <a:pt x="20" y="114"/>
                    <a:pt x="23" y="117"/>
                  </a:cubicBezTo>
                  <a:cubicBezTo>
                    <a:pt x="26" y="120"/>
                    <a:pt x="29" y="123"/>
                    <a:pt x="33" y="125"/>
                  </a:cubicBezTo>
                  <a:cubicBezTo>
                    <a:pt x="36" y="126"/>
                    <a:pt x="39" y="127"/>
                    <a:pt x="43" y="127"/>
                  </a:cubicBezTo>
                  <a:cubicBezTo>
                    <a:pt x="49" y="127"/>
                    <a:pt x="55" y="126"/>
                    <a:pt x="61" y="123"/>
                  </a:cubicBezTo>
                  <a:cubicBezTo>
                    <a:pt x="62" y="123"/>
                    <a:pt x="63" y="122"/>
                    <a:pt x="64" y="121"/>
                  </a:cubicBezTo>
                  <a:cubicBezTo>
                    <a:pt x="74" y="116"/>
                    <a:pt x="82" y="106"/>
                    <a:pt x="89" y="92"/>
                  </a:cubicBezTo>
                  <a:cubicBezTo>
                    <a:pt x="90" y="88"/>
                    <a:pt x="92" y="85"/>
                    <a:pt x="93" y="81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100" y="83"/>
                    <a:pt x="103" y="80"/>
                    <a:pt x="106" y="74"/>
                  </a:cubicBezTo>
                  <a:cubicBezTo>
                    <a:pt x="109" y="69"/>
                    <a:pt x="110" y="65"/>
                    <a:pt x="110" y="62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0" y="58"/>
                    <a:pt x="109" y="56"/>
                    <a:pt x="108" y="54"/>
                  </a:cubicBezTo>
                  <a:close/>
                </a:path>
              </a:pathLst>
            </a:custGeom>
            <a:solidFill>
              <a:srgbClr val="E5B9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ṥļîḓê">
              <a:extLst>
                <a:ext uri="{FF2B5EF4-FFF2-40B4-BE49-F238E27FC236}">
                  <a16:creationId xmlns:a16="http://schemas.microsoft.com/office/drawing/2014/main" id="{DAB7CC9A-8B0A-92C2-EE12-AFFB5FAB6310}"/>
                </a:ext>
              </a:extLst>
            </p:cNvPr>
            <p:cNvSpPr/>
            <p:nvPr/>
          </p:nvSpPr>
          <p:spPr bwMode="auto">
            <a:xfrm>
              <a:off x="6772276" y="2479675"/>
              <a:ext cx="409575" cy="409575"/>
            </a:xfrm>
            <a:custGeom>
              <a:avLst/>
              <a:gdLst>
                <a:gd name="T0" fmla="*/ 87 w 124"/>
                <a:gd name="T1" fmla="*/ 118 h 124"/>
                <a:gd name="T2" fmla="*/ 86 w 124"/>
                <a:gd name="T3" fmla="*/ 115 h 124"/>
                <a:gd name="T4" fmla="*/ 9 w 124"/>
                <a:gd name="T5" fmla="*/ 71 h 124"/>
                <a:gd name="T6" fmla="*/ 0 w 124"/>
                <a:gd name="T7" fmla="*/ 71 h 124"/>
                <a:gd name="T8" fmla="*/ 0 w 124"/>
                <a:gd name="T9" fmla="*/ 53 h 124"/>
                <a:gd name="T10" fmla="*/ 0 w 124"/>
                <a:gd name="T11" fmla="*/ 51 h 124"/>
                <a:gd name="T12" fmla="*/ 35 w 124"/>
                <a:gd name="T13" fmla="*/ 11 h 124"/>
                <a:gd name="T14" fmla="*/ 93 w 124"/>
                <a:gd name="T15" fmla="*/ 23 h 124"/>
                <a:gd name="T16" fmla="*/ 120 w 124"/>
                <a:gd name="T17" fmla="*/ 41 h 124"/>
                <a:gd name="T18" fmla="*/ 115 w 124"/>
                <a:gd name="T19" fmla="*/ 99 h 124"/>
                <a:gd name="T20" fmla="*/ 110 w 124"/>
                <a:gd name="T21" fmla="*/ 101 h 124"/>
                <a:gd name="T22" fmla="*/ 107 w 124"/>
                <a:gd name="T23" fmla="*/ 100 h 124"/>
                <a:gd name="T24" fmla="*/ 101 w 124"/>
                <a:gd name="T25" fmla="*/ 107 h 124"/>
                <a:gd name="T26" fmla="*/ 100 w 124"/>
                <a:gd name="T27" fmla="*/ 111 h 124"/>
                <a:gd name="T28" fmla="*/ 97 w 124"/>
                <a:gd name="T29" fmla="*/ 120 h 124"/>
                <a:gd name="T30" fmla="*/ 87 w 124"/>
                <a:gd name="T31" fmla="*/ 120 h 124"/>
                <a:gd name="T32" fmla="*/ 87 w 124"/>
                <a:gd name="T33" fmla="*/ 11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124">
                  <a:moveTo>
                    <a:pt x="87" y="118"/>
                  </a:moveTo>
                  <a:cubicBezTo>
                    <a:pt x="87" y="117"/>
                    <a:pt x="86" y="116"/>
                    <a:pt x="86" y="115"/>
                  </a:cubicBezTo>
                  <a:cubicBezTo>
                    <a:pt x="86" y="112"/>
                    <a:pt x="29" y="86"/>
                    <a:pt x="9" y="71"/>
                  </a:cubicBezTo>
                  <a:cubicBezTo>
                    <a:pt x="3" y="67"/>
                    <a:pt x="0" y="79"/>
                    <a:pt x="0" y="7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2"/>
                    <a:pt x="0" y="51"/>
                  </a:cubicBezTo>
                  <a:cubicBezTo>
                    <a:pt x="3" y="32"/>
                    <a:pt x="20" y="15"/>
                    <a:pt x="35" y="11"/>
                  </a:cubicBezTo>
                  <a:cubicBezTo>
                    <a:pt x="83" y="0"/>
                    <a:pt x="93" y="23"/>
                    <a:pt x="93" y="23"/>
                  </a:cubicBezTo>
                  <a:cubicBezTo>
                    <a:pt x="93" y="23"/>
                    <a:pt x="117" y="21"/>
                    <a:pt x="120" y="41"/>
                  </a:cubicBezTo>
                  <a:cubicBezTo>
                    <a:pt x="124" y="61"/>
                    <a:pt x="120" y="81"/>
                    <a:pt x="115" y="99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08" y="100"/>
                    <a:pt x="107" y="100"/>
                    <a:pt x="107" y="100"/>
                  </a:cubicBezTo>
                  <a:cubicBezTo>
                    <a:pt x="105" y="101"/>
                    <a:pt x="103" y="104"/>
                    <a:pt x="101" y="107"/>
                  </a:cubicBezTo>
                  <a:cubicBezTo>
                    <a:pt x="100" y="108"/>
                    <a:pt x="100" y="109"/>
                    <a:pt x="100" y="111"/>
                  </a:cubicBezTo>
                  <a:cubicBezTo>
                    <a:pt x="100" y="112"/>
                    <a:pt x="98" y="116"/>
                    <a:pt x="97" y="120"/>
                  </a:cubicBezTo>
                  <a:cubicBezTo>
                    <a:pt x="95" y="124"/>
                    <a:pt x="89" y="124"/>
                    <a:pt x="87" y="120"/>
                  </a:cubicBezTo>
                  <a:lnTo>
                    <a:pt x="87" y="118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ṧḻîḑé">
              <a:extLst>
                <a:ext uri="{FF2B5EF4-FFF2-40B4-BE49-F238E27FC236}">
                  <a16:creationId xmlns:a16="http://schemas.microsoft.com/office/drawing/2014/main" id="{789E8A20-3593-0D75-F4F0-40E9BC816FC5}"/>
                </a:ext>
              </a:extLst>
            </p:cNvPr>
            <p:cNvSpPr/>
            <p:nvPr/>
          </p:nvSpPr>
          <p:spPr bwMode="auto">
            <a:xfrm>
              <a:off x="6135688" y="2252663"/>
              <a:ext cx="412750" cy="628650"/>
            </a:xfrm>
            <a:custGeom>
              <a:avLst/>
              <a:gdLst>
                <a:gd name="T0" fmla="*/ 80 w 125"/>
                <a:gd name="T1" fmla="*/ 184 h 191"/>
                <a:gd name="T2" fmla="*/ 86 w 125"/>
                <a:gd name="T3" fmla="*/ 114 h 191"/>
                <a:gd name="T4" fmla="*/ 86 w 125"/>
                <a:gd name="T5" fmla="*/ 111 h 191"/>
                <a:gd name="T6" fmla="*/ 8 w 125"/>
                <a:gd name="T7" fmla="*/ 67 h 191"/>
                <a:gd name="T8" fmla="*/ 0 w 125"/>
                <a:gd name="T9" fmla="*/ 49 h 191"/>
                <a:gd name="T10" fmla="*/ 0 w 125"/>
                <a:gd name="T11" fmla="*/ 49 h 191"/>
                <a:gd name="T12" fmla="*/ 0 w 125"/>
                <a:gd name="T13" fmla="*/ 47 h 191"/>
                <a:gd name="T14" fmla="*/ 35 w 125"/>
                <a:gd name="T15" fmla="*/ 7 h 191"/>
                <a:gd name="T16" fmla="*/ 97 w 125"/>
                <a:gd name="T17" fmla="*/ 10 h 191"/>
                <a:gd name="T18" fmla="*/ 120 w 125"/>
                <a:gd name="T19" fmla="*/ 37 h 191"/>
                <a:gd name="T20" fmla="*/ 114 w 125"/>
                <a:gd name="T21" fmla="*/ 94 h 191"/>
                <a:gd name="T22" fmla="*/ 109 w 125"/>
                <a:gd name="T23" fmla="*/ 97 h 191"/>
                <a:gd name="T24" fmla="*/ 107 w 125"/>
                <a:gd name="T25" fmla="*/ 96 h 191"/>
                <a:gd name="T26" fmla="*/ 100 w 125"/>
                <a:gd name="T27" fmla="*/ 103 h 191"/>
                <a:gd name="T28" fmla="*/ 100 w 125"/>
                <a:gd name="T29" fmla="*/ 106 h 191"/>
                <a:gd name="T30" fmla="*/ 91 w 125"/>
                <a:gd name="T31" fmla="*/ 153 h 191"/>
                <a:gd name="T32" fmla="*/ 88 w 125"/>
                <a:gd name="T33" fmla="*/ 189 h 191"/>
                <a:gd name="T34" fmla="*/ 80 w 125"/>
                <a:gd name="T35" fmla="*/ 18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191">
                  <a:moveTo>
                    <a:pt x="80" y="184"/>
                  </a:move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2"/>
                    <a:pt x="86" y="111"/>
                  </a:cubicBezTo>
                  <a:cubicBezTo>
                    <a:pt x="86" y="107"/>
                    <a:pt x="28" y="81"/>
                    <a:pt x="8" y="67"/>
                  </a:cubicBezTo>
                  <a:cubicBezTo>
                    <a:pt x="3" y="63"/>
                    <a:pt x="0" y="56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8"/>
                    <a:pt x="0" y="47"/>
                    <a:pt x="0" y="47"/>
                  </a:cubicBezTo>
                  <a:cubicBezTo>
                    <a:pt x="3" y="28"/>
                    <a:pt x="20" y="13"/>
                    <a:pt x="35" y="7"/>
                  </a:cubicBezTo>
                  <a:cubicBezTo>
                    <a:pt x="53" y="0"/>
                    <a:pt x="79" y="1"/>
                    <a:pt x="97" y="10"/>
                  </a:cubicBezTo>
                  <a:cubicBezTo>
                    <a:pt x="109" y="16"/>
                    <a:pt x="117" y="25"/>
                    <a:pt x="120" y="37"/>
                  </a:cubicBezTo>
                  <a:cubicBezTo>
                    <a:pt x="125" y="56"/>
                    <a:pt x="119" y="76"/>
                    <a:pt x="114" y="94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08" y="96"/>
                    <a:pt x="107" y="96"/>
                    <a:pt x="107" y="96"/>
                  </a:cubicBezTo>
                  <a:cubicBezTo>
                    <a:pt x="105" y="97"/>
                    <a:pt x="102" y="99"/>
                    <a:pt x="100" y="103"/>
                  </a:cubicBezTo>
                  <a:cubicBezTo>
                    <a:pt x="100" y="104"/>
                    <a:pt x="100" y="105"/>
                    <a:pt x="100" y="106"/>
                  </a:cubicBezTo>
                  <a:cubicBezTo>
                    <a:pt x="99" y="108"/>
                    <a:pt x="92" y="152"/>
                    <a:pt x="91" y="153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4" y="191"/>
                    <a:pt x="80" y="188"/>
                    <a:pt x="80" y="184"/>
                  </a:cubicBez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Sļîḓe">
              <a:extLst>
                <a:ext uri="{FF2B5EF4-FFF2-40B4-BE49-F238E27FC236}">
                  <a16:creationId xmlns:a16="http://schemas.microsoft.com/office/drawing/2014/main" id="{88D87EC5-B02F-760A-826C-2C08A639A1C7}"/>
                </a:ext>
              </a:extLst>
            </p:cNvPr>
            <p:cNvSpPr/>
            <p:nvPr/>
          </p:nvSpPr>
          <p:spPr bwMode="auto">
            <a:xfrm>
              <a:off x="7038976" y="2746375"/>
              <a:ext cx="133350" cy="134938"/>
            </a:xfrm>
            <a:custGeom>
              <a:avLst/>
              <a:gdLst>
                <a:gd name="T0" fmla="*/ 2 w 40"/>
                <a:gd name="T1" fmla="*/ 22 h 41"/>
                <a:gd name="T2" fmla="*/ 0 w 40"/>
                <a:gd name="T3" fmla="*/ 25 h 41"/>
                <a:gd name="T4" fmla="*/ 0 w 40"/>
                <a:gd name="T5" fmla="*/ 39 h 41"/>
                <a:gd name="T6" fmla="*/ 2 w 40"/>
                <a:gd name="T7" fmla="*/ 40 h 41"/>
                <a:gd name="T8" fmla="*/ 26 w 40"/>
                <a:gd name="T9" fmla="*/ 26 h 41"/>
                <a:gd name="T10" fmla="*/ 40 w 40"/>
                <a:gd name="T11" fmla="*/ 2 h 41"/>
                <a:gd name="T12" fmla="*/ 38 w 40"/>
                <a:gd name="T13" fmla="*/ 0 h 41"/>
                <a:gd name="T14" fmla="*/ 2 w 40"/>
                <a:gd name="T15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1">
                  <a:moveTo>
                    <a:pt x="2" y="22"/>
                  </a:moveTo>
                  <a:cubicBezTo>
                    <a:pt x="1" y="22"/>
                    <a:pt x="0" y="24"/>
                    <a:pt x="0" y="2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1" y="41"/>
                    <a:pt x="2" y="4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4" y="21"/>
                    <a:pt x="40" y="10"/>
                    <a:pt x="40" y="2"/>
                  </a:cubicBezTo>
                  <a:cubicBezTo>
                    <a:pt x="40" y="0"/>
                    <a:pt x="39" y="0"/>
                    <a:pt x="38" y="0"/>
                  </a:cubicBezTo>
                  <a:lnTo>
                    <a:pt x="2" y="22"/>
                  </a:lnTo>
                  <a:close/>
                </a:path>
              </a:pathLst>
            </a:custGeom>
            <a:solidFill>
              <a:srgbClr val="912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śľiḋe">
              <a:extLst>
                <a:ext uri="{FF2B5EF4-FFF2-40B4-BE49-F238E27FC236}">
                  <a16:creationId xmlns:a16="http://schemas.microsoft.com/office/drawing/2014/main" id="{0560C1BF-C73B-BFA6-4B78-552FA95B7DE8}"/>
                </a:ext>
              </a:extLst>
            </p:cNvPr>
            <p:cNvSpPr/>
            <p:nvPr/>
          </p:nvSpPr>
          <p:spPr bwMode="auto">
            <a:xfrm>
              <a:off x="6716713" y="2700338"/>
              <a:ext cx="346075" cy="234950"/>
            </a:xfrm>
            <a:custGeom>
              <a:avLst/>
              <a:gdLst>
                <a:gd name="T0" fmla="*/ 105 w 105"/>
                <a:gd name="T1" fmla="*/ 43 h 71"/>
                <a:gd name="T2" fmla="*/ 104 w 105"/>
                <a:gd name="T3" fmla="*/ 42 h 71"/>
                <a:gd name="T4" fmla="*/ 104 w 105"/>
                <a:gd name="T5" fmla="*/ 41 h 71"/>
                <a:gd name="T6" fmla="*/ 103 w 105"/>
                <a:gd name="T7" fmla="*/ 39 h 71"/>
                <a:gd name="T8" fmla="*/ 103 w 105"/>
                <a:gd name="T9" fmla="*/ 39 h 71"/>
                <a:gd name="T10" fmla="*/ 102 w 105"/>
                <a:gd name="T11" fmla="*/ 37 h 71"/>
                <a:gd name="T12" fmla="*/ 102 w 105"/>
                <a:gd name="T13" fmla="*/ 36 h 71"/>
                <a:gd name="T14" fmla="*/ 101 w 105"/>
                <a:gd name="T15" fmla="*/ 34 h 71"/>
                <a:gd name="T16" fmla="*/ 101 w 105"/>
                <a:gd name="T17" fmla="*/ 34 h 71"/>
                <a:gd name="T18" fmla="*/ 100 w 105"/>
                <a:gd name="T19" fmla="*/ 33 h 71"/>
                <a:gd name="T20" fmla="*/ 99 w 105"/>
                <a:gd name="T21" fmla="*/ 31 h 71"/>
                <a:gd name="T22" fmla="*/ 98 w 105"/>
                <a:gd name="T23" fmla="*/ 30 h 71"/>
                <a:gd name="T24" fmla="*/ 97 w 105"/>
                <a:gd name="T25" fmla="*/ 29 h 71"/>
                <a:gd name="T26" fmla="*/ 94 w 105"/>
                <a:gd name="T27" fmla="*/ 26 h 71"/>
                <a:gd name="T28" fmla="*/ 94 w 105"/>
                <a:gd name="T29" fmla="*/ 26 h 71"/>
                <a:gd name="T30" fmla="*/ 92 w 105"/>
                <a:gd name="T31" fmla="*/ 24 h 71"/>
                <a:gd name="T32" fmla="*/ 90 w 105"/>
                <a:gd name="T33" fmla="*/ 23 h 71"/>
                <a:gd name="T34" fmla="*/ 90 w 105"/>
                <a:gd name="T35" fmla="*/ 23 h 71"/>
                <a:gd name="T36" fmla="*/ 89 w 105"/>
                <a:gd name="T37" fmla="*/ 22 h 71"/>
                <a:gd name="T38" fmla="*/ 87 w 105"/>
                <a:gd name="T39" fmla="*/ 21 h 71"/>
                <a:gd name="T40" fmla="*/ 85 w 105"/>
                <a:gd name="T41" fmla="*/ 20 h 71"/>
                <a:gd name="T42" fmla="*/ 83 w 105"/>
                <a:gd name="T43" fmla="*/ 19 h 71"/>
                <a:gd name="T44" fmla="*/ 82 w 105"/>
                <a:gd name="T45" fmla="*/ 18 h 71"/>
                <a:gd name="T46" fmla="*/ 80 w 105"/>
                <a:gd name="T47" fmla="*/ 18 h 71"/>
                <a:gd name="T48" fmla="*/ 29 w 105"/>
                <a:gd name="T49" fmla="*/ 1 h 71"/>
                <a:gd name="T50" fmla="*/ 27 w 105"/>
                <a:gd name="T51" fmla="*/ 1 h 71"/>
                <a:gd name="T52" fmla="*/ 26 w 105"/>
                <a:gd name="T53" fmla="*/ 0 h 71"/>
                <a:gd name="T54" fmla="*/ 25 w 105"/>
                <a:gd name="T55" fmla="*/ 0 h 71"/>
                <a:gd name="T56" fmla="*/ 24 w 105"/>
                <a:gd name="T57" fmla="*/ 0 h 71"/>
                <a:gd name="T58" fmla="*/ 23 w 105"/>
                <a:gd name="T59" fmla="*/ 0 h 71"/>
                <a:gd name="T60" fmla="*/ 22 w 105"/>
                <a:gd name="T61" fmla="*/ 0 h 71"/>
                <a:gd name="T62" fmla="*/ 21 w 105"/>
                <a:gd name="T63" fmla="*/ 0 h 71"/>
                <a:gd name="T64" fmla="*/ 20 w 105"/>
                <a:gd name="T65" fmla="*/ 1 h 71"/>
                <a:gd name="T66" fmla="*/ 19 w 105"/>
                <a:gd name="T67" fmla="*/ 1 h 71"/>
                <a:gd name="T68" fmla="*/ 18 w 105"/>
                <a:gd name="T69" fmla="*/ 2 h 71"/>
                <a:gd name="T70" fmla="*/ 0 w 105"/>
                <a:gd name="T71" fmla="*/ 18 h 71"/>
                <a:gd name="T72" fmla="*/ 2 w 105"/>
                <a:gd name="T73" fmla="*/ 16 h 71"/>
                <a:gd name="T74" fmla="*/ 5 w 105"/>
                <a:gd name="T75" fmla="*/ 16 h 71"/>
                <a:gd name="T76" fmla="*/ 8 w 105"/>
                <a:gd name="T77" fmla="*/ 16 h 71"/>
                <a:gd name="T78" fmla="*/ 14 w 105"/>
                <a:gd name="T79" fmla="*/ 17 h 71"/>
                <a:gd name="T80" fmla="*/ 65 w 105"/>
                <a:gd name="T81" fmla="*/ 34 h 71"/>
                <a:gd name="T82" fmla="*/ 69 w 105"/>
                <a:gd name="T83" fmla="*/ 35 h 71"/>
                <a:gd name="T84" fmla="*/ 73 w 105"/>
                <a:gd name="T85" fmla="*/ 38 h 71"/>
                <a:gd name="T86" fmla="*/ 77 w 105"/>
                <a:gd name="T87" fmla="*/ 42 h 71"/>
                <a:gd name="T88" fmla="*/ 81 w 105"/>
                <a:gd name="T89" fmla="*/ 45 h 71"/>
                <a:gd name="T90" fmla="*/ 84 w 105"/>
                <a:gd name="T91" fmla="*/ 50 h 71"/>
                <a:gd name="T92" fmla="*/ 86 w 105"/>
                <a:gd name="T93" fmla="*/ 54 h 71"/>
                <a:gd name="T94" fmla="*/ 88 w 105"/>
                <a:gd name="T95" fmla="*/ 59 h 71"/>
                <a:gd name="T96" fmla="*/ 88 w 105"/>
                <a:gd name="T97" fmla="*/ 68 h 71"/>
                <a:gd name="T98" fmla="*/ 85 w 105"/>
                <a:gd name="T99" fmla="*/ 71 h 71"/>
                <a:gd name="T100" fmla="*/ 102 w 105"/>
                <a:gd name="T101" fmla="*/ 56 h 71"/>
                <a:gd name="T102" fmla="*/ 105 w 105"/>
                <a:gd name="T103" fmla="*/ 52 h 71"/>
                <a:gd name="T104" fmla="*/ 105 w 105"/>
                <a:gd name="T105" fmla="*/ 50 h 71"/>
                <a:gd name="T106" fmla="*/ 105 w 105"/>
                <a:gd name="T107" fmla="*/ 48 h 71"/>
                <a:gd name="T108" fmla="*/ 105 w 105"/>
                <a:gd name="T109" fmla="*/ 48 h 71"/>
                <a:gd name="T110" fmla="*/ 105 w 105"/>
                <a:gd name="T111" fmla="*/ 46 h 71"/>
                <a:gd name="T112" fmla="*/ 105 w 105"/>
                <a:gd name="T113" fmla="*/ 4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5" h="71"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6" y="28"/>
                    <a:pt x="96" y="28"/>
                  </a:cubicBezTo>
                  <a:cubicBezTo>
                    <a:pt x="95" y="27"/>
                    <a:pt x="95" y="27"/>
                    <a:pt x="9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4" y="26"/>
                    <a:pt x="93" y="25"/>
                    <a:pt x="93" y="25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4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5"/>
                    <a:pt x="7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1" y="16"/>
                    <a:pt x="12" y="16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6" y="34"/>
                    <a:pt x="68" y="35"/>
                    <a:pt x="69" y="35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71" y="36"/>
                    <a:pt x="72" y="37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5" y="39"/>
                    <a:pt x="76" y="40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9" y="43"/>
                    <a:pt x="80" y="44"/>
                    <a:pt x="81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2" y="47"/>
                    <a:pt x="83" y="48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5" y="51"/>
                    <a:pt x="86" y="53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7" y="56"/>
                    <a:pt x="87" y="57"/>
                    <a:pt x="88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60"/>
                    <a:pt x="88" y="62"/>
                    <a:pt x="88" y="63"/>
                  </a:cubicBezTo>
                  <a:cubicBezTo>
                    <a:pt x="88" y="65"/>
                    <a:pt x="88" y="66"/>
                    <a:pt x="88" y="68"/>
                  </a:cubicBezTo>
                  <a:cubicBezTo>
                    <a:pt x="87" y="69"/>
                    <a:pt x="86" y="70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3" y="55"/>
                    <a:pt x="104" y="54"/>
                    <a:pt x="104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1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</a:path>
              </a:pathLst>
            </a:custGeom>
            <a:solidFill>
              <a:srgbClr val="E65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ś1ïdê">
              <a:extLst>
                <a:ext uri="{FF2B5EF4-FFF2-40B4-BE49-F238E27FC236}">
                  <a16:creationId xmlns:a16="http://schemas.microsoft.com/office/drawing/2014/main" id="{99F80685-1038-E4CF-A772-E5ACEE90F248}"/>
                </a:ext>
              </a:extLst>
            </p:cNvPr>
            <p:cNvSpPr/>
            <p:nvPr/>
          </p:nvSpPr>
          <p:spPr bwMode="auto">
            <a:xfrm>
              <a:off x="6692901" y="2743200"/>
              <a:ext cx="317500" cy="204788"/>
            </a:xfrm>
            <a:custGeom>
              <a:avLst/>
              <a:gdLst>
                <a:gd name="T0" fmla="*/ 72 w 96"/>
                <a:gd name="T1" fmla="*/ 21 h 62"/>
                <a:gd name="T2" fmla="*/ 95 w 96"/>
                <a:gd name="T3" fmla="*/ 50 h 62"/>
                <a:gd name="T4" fmla="*/ 79 w 96"/>
                <a:gd name="T5" fmla="*/ 59 h 62"/>
                <a:gd name="T6" fmla="*/ 78 w 96"/>
                <a:gd name="T7" fmla="*/ 59 h 62"/>
                <a:gd name="T8" fmla="*/ 61 w 96"/>
                <a:gd name="T9" fmla="*/ 46 h 62"/>
                <a:gd name="T10" fmla="*/ 52 w 96"/>
                <a:gd name="T11" fmla="*/ 39 h 62"/>
                <a:gd name="T12" fmla="*/ 50 w 96"/>
                <a:gd name="T13" fmla="*/ 38 h 62"/>
                <a:gd name="T14" fmla="*/ 42 w 96"/>
                <a:gd name="T15" fmla="*/ 40 h 62"/>
                <a:gd name="T16" fmla="*/ 29 w 96"/>
                <a:gd name="T17" fmla="*/ 43 h 62"/>
                <a:gd name="T18" fmla="*/ 28 w 96"/>
                <a:gd name="T19" fmla="*/ 43 h 62"/>
                <a:gd name="T20" fmla="*/ 5 w 96"/>
                <a:gd name="T21" fmla="*/ 21 h 62"/>
                <a:gd name="T22" fmla="*/ 19 w 96"/>
                <a:gd name="T23" fmla="*/ 3 h 62"/>
                <a:gd name="T24" fmla="*/ 21 w 96"/>
                <a:gd name="T25" fmla="*/ 4 h 62"/>
                <a:gd name="T26" fmla="*/ 70 w 96"/>
                <a:gd name="T27" fmla="*/ 20 h 62"/>
                <a:gd name="T28" fmla="*/ 72 w 96"/>
                <a:gd name="T29" fmla="*/ 2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62">
                  <a:moveTo>
                    <a:pt x="72" y="21"/>
                  </a:moveTo>
                  <a:cubicBezTo>
                    <a:pt x="84" y="24"/>
                    <a:pt x="95" y="38"/>
                    <a:pt x="95" y="50"/>
                  </a:cubicBezTo>
                  <a:cubicBezTo>
                    <a:pt x="96" y="59"/>
                    <a:pt x="88" y="62"/>
                    <a:pt x="79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2" y="57"/>
                    <a:pt x="66" y="52"/>
                    <a:pt x="61" y="46"/>
                  </a:cubicBezTo>
                  <a:cubicBezTo>
                    <a:pt x="59" y="42"/>
                    <a:pt x="55" y="40"/>
                    <a:pt x="52" y="39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6" y="37"/>
                    <a:pt x="44" y="38"/>
                    <a:pt x="42" y="40"/>
                  </a:cubicBezTo>
                  <a:cubicBezTo>
                    <a:pt x="40" y="44"/>
                    <a:pt x="35" y="45"/>
                    <a:pt x="2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19" y="40"/>
                    <a:pt x="9" y="31"/>
                    <a:pt x="5" y="21"/>
                  </a:cubicBezTo>
                  <a:cubicBezTo>
                    <a:pt x="0" y="8"/>
                    <a:pt x="7" y="0"/>
                    <a:pt x="19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70" y="20"/>
                    <a:pt x="70" y="20"/>
                    <a:pt x="70" y="20"/>
                  </a:cubicBezTo>
                  <a:lnTo>
                    <a:pt x="72" y="21"/>
                  </a:lnTo>
                  <a:close/>
                </a:path>
              </a:pathLst>
            </a:custGeom>
            <a:solidFill>
              <a:srgbClr val="912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ṣḷïde">
              <a:extLst>
                <a:ext uri="{FF2B5EF4-FFF2-40B4-BE49-F238E27FC236}">
                  <a16:creationId xmlns:a16="http://schemas.microsoft.com/office/drawing/2014/main" id="{DC9C2DC5-E29E-EC2D-B159-8B9EE293FAE4}"/>
                </a:ext>
              </a:extLst>
            </p:cNvPr>
            <p:cNvSpPr/>
            <p:nvPr/>
          </p:nvSpPr>
          <p:spPr bwMode="auto">
            <a:xfrm>
              <a:off x="6719888" y="2767013"/>
              <a:ext cx="273050" cy="157163"/>
            </a:xfrm>
            <a:custGeom>
              <a:avLst/>
              <a:gdLst>
                <a:gd name="T0" fmla="*/ 77 w 83"/>
                <a:gd name="T1" fmla="*/ 48 h 48"/>
                <a:gd name="T2" fmla="*/ 73 w 83"/>
                <a:gd name="T3" fmla="*/ 48 h 48"/>
                <a:gd name="T4" fmla="*/ 72 w 83"/>
                <a:gd name="T5" fmla="*/ 47 h 48"/>
                <a:gd name="T6" fmla="*/ 57 w 83"/>
                <a:gd name="T7" fmla="*/ 36 h 48"/>
                <a:gd name="T8" fmla="*/ 46 w 83"/>
                <a:gd name="T9" fmla="*/ 27 h 48"/>
                <a:gd name="T10" fmla="*/ 43 w 83"/>
                <a:gd name="T11" fmla="*/ 26 h 48"/>
                <a:gd name="T12" fmla="*/ 39 w 83"/>
                <a:gd name="T13" fmla="*/ 25 h 48"/>
                <a:gd name="T14" fmla="*/ 30 w 83"/>
                <a:gd name="T15" fmla="*/ 30 h 48"/>
                <a:gd name="T16" fmla="*/ 26 w 83"/>
                <a:gd name="T17" fmla="*/ 32 h 48"/>
                <a:gd name="T18" fmla="*/ 22 w 83"/>
                <a:gd name="T19" fmla="*/ 31 h 48"/>
                <a:gd name="T20" fmla="*/ 21 w 83"/>
                <a:gd name="T21" fmla="*/ 31 h 48"/>
                <a:gd name="T22" fmla="*/ 2 w 83"/>
                <a:gd name="T23" fmla="*/ 12 h 48"/>
                <a:gd name="T24" fmla="*/ 1 w 83"/>
                <a:gd name="T25" fmla="*/ 2 h 48"/>
                <a:gd name="T26" fmla="*/ 5 w 83"/>
                <a:gd name="T27" fmla="*/ 0 h 48"/>
                <a:gd name="T28" fmla="*/ 9 w 83"/>
                <a:gd name="T29" fmla="*/ 1 h 48"/>
                <a:gd name="T30" fmla="*/ 62 w 83"/>
                <a:gd name="T31" fmla="*/ 18 h 48"/>
                <a:gd name="T32" fmla="*/ 82 w 83"/>
                <a:gd name="T33" fmla="*/ 43 h 48"/>
                <a:gd name="T34" fmla="*/ 81 w 83"/>
                <a:gd name="T35" fmla="*/ 47 h 48"/>
                <a:gd name="T36" fmla="*/ 77 w 83"/>
                <a:gd name="T3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48">
                  <a:moveTo>
                    <a:pt x="77" y="48"/>
                  </a:moveTo>
                  <a:cubicBezTo>
                    <a:pt x="76" y="48"/>
                    <a:pt x="74" y="48"/>
                    <a:pt x="73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67" y="46"/>
                    <a:pt x="61" y="41"/>
                    <a:pt x="57" y="36"/>
                  </a:cubicBezTo>
                  <a:cubicBezTo>
                    <a:pt x="54" y="32"/>
                    <a:pt x="50" y="28"/>
                    <a:pt x="46" y="27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2" y="26"/>
                    <a:pt x="40" y="25"/>
                    <a:pt x="39" y="25"/>
                  </a:cubicBezTo>
                  <a:cubicBezTo>
                    <a:pt x="35" y="25"/>
                    <a:pt x="32" y="27"/>
                    <a:pt x="30" y="30"/>
                  </a:cubicBezTo>
                  <a:cubicBezTo>
                    <a:pt x="30" y="31"/>
                    <a:pt x="29" y="32"/>
                    <a:pt x="26" y="32"/>
                  </a:cubicBezTo>
                  <a:cubicBezTo>
                    <a:pt x="25" y="32"/>
                    <a:pt x="24" y="32"/>
                    <a:pt x="22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3" y="28"/>
                    <a:pt x="5" y="20"/>
                    <a:pt x="2" y="12"/>
                  </a:cubicBezTo>
                  <a:cubicBezTo>
                    <a:pt x="0" y="8"/>
                    <a:pt x="0" y="4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72" y="21"/>
                    <a:pt x="82" y="34"/>
                    <a:pt x="82" y="43"/>
                  </a:cubicBezTo>
                  <a:cubicBezTo>
                    <a:pt x="83" y="45"/>
                    <a:pt x="82" y="46"/>
                    <a:pt x="81" y="47"/>
                  </a:cubicBezTo>
                  <a:cubicBezTo>
                    <a:pt x="80" y="48"/>
                    <a:pt x="79" y="48"/>
                    <a:pt x="77" y="48"/>
                  </a:cubicBez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lïdé">
              <a:extLst>
                <a:ext uri="{FF2B5EF4-FFF2-40B4-BE49-F238E27FC236}">
                  <a16:creationId xmlns:a16="http://schemas.microsoft.com/office/drawing/2014/main" id="{46AB8279-63DD-81B9-F276-BF3C3F5575E9}"/>
                </a:ext>
              </a:extLst>
            </p:cNvPr>
            <p:cNvSpPr/>
            <p:nvPr/>
          </p:nvSpPr>
          <p:spPr bwMode="auto">
            <a:xfrm>
              <a:off x="5980113" y="3416300"/>
              <a:ext cx="461963" cy="227013"/>
            </a:xfrm>
            <a:custGeom>
              <a:avLst/>
              <a:gdLst>
                <a:gd name="T0" fmla="*/ 21 w 140"/>
                <a:gd name="T1" fmla="*/ 53 h 69"/>
                <a:gd name="T2" fmla="*/ 122 w 140"/>
                <a:gd name="T3" fmla="*/ 53 h 69"/>
                <a:gd name="T4" fmla="*/ 140 w 140"/>
                <a:gd name="T5" fmla="*/ 36 h 69"/>
                <a:gd name="T6" fmla="*/ 137 w 140"/>
                <a:gd name="T7" fmla="*/ 33 h 69"/>
                <a:gd name="T8" fmla="*/ 138 w 140"/>
                <a:gd name="T9" fmla="*/ 28 h 69"/>
                <a:gd name="T10" fmla="*/ 132 w 140"/>
                <a:gd name="T11" fmla="*/ 25 h 69"/>
                <a:gd name="T12" fmla="*/ 131 w 140"/>
                <a:gd name="T13" fmla="*/ 18 h 69"/>
                <a:gd name="T14" fmla="*/ 122 w 140"/>
                <a:gd name="T15" fmla="*/ 18 h 69"/>
                <a:gd name="T16" fmla="*/ 115 w 140"/>
                <a:gd name="T17" fmla="*/ 12 h 69"/>
                <a:gd name="T18" fmla="*/ 109 w 140"/>
                <a:gd name="T19" fmla="*/ 12 h 69"/>
                <a:gd name="T20" fmla="*/ 100 w 140"/>
                <a:gd name="T21" fmla="*/ 2 h 69"/>
                <a:gd name="T22" fmla="*/ 88 w 140"/>
                <a:gd name="T23" fmla="*/ 6 h 69"/>
                <a:gd name="T24" fmla="*/ 83 w 140"/>
                <a:gd name="T25" fmla="*/ 3 h 69"/>
                <a:gd name="T26" fmla="*/ 77 w 140"/>
                <a:gd name="T27" fmla="*/ 6 h 69"/>
                <a:gd name="T28" fmla="*/ 68 w 140"/>
                <a:gd name="T29" fmla="*/ 9 h 69"/>
                <a:gd name="T30" fmla="*/ 56 w 140"/>
                <a:gd name="T31" fmla="*/ 2 h 69"/>
                <a:gd name="T32" fmla="*/ 45 w 140"/>
                <a:gd name="T33" fmla="*/ 7 h 69"/>
                <a:gd name="T34" fmla="*/ 39 w 140"/>
                <a:gd name="T35" fmla="*/ 7 h 69"/>
                <a:gd name="T36" fmla="*/ 37 w 140"/>
                <a:gd name="T37" fmla="*/ 11 h 69"/>
                <a:gd name="T38" fmla="*/ 28 w 140"/>
                <a:gd name="T39" fmla="*/ 16 h 69"/>
                <a:gd name="T40" fmla="*/ 11 w 140"/>
                <a:gd name="T41" fmla="*/ 17 h 69"/>
                <a:gd name="T42" fmla="*/ 6 w 140"/>
                <a:gd name="T43" fmla="*/ 23 h 69"/>
                <a:gd name="T44" fmla="*/ 0 w 140"/>
                <a:gd name="T45" fmla="*/ 25 h 69"/>
                <a:gd name="T46" fmla="*/ 21 w 140"/>
                <a:gd name="T47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" h="69">
                  <a:moveTo>
                    <a:pt x="21" y="53"/>
                  </a:moveTo>
                  <a:cubicBezTo>
                    <a:pt x="49" y="69"/>
                    <a:pt x="94" y="69"/>
                    <a:pt x="122" y="53"/>
                  </a:cubicBezTo>
                  <a:cubicBezTo>
                    <a:pt x="131" y="48"/>
                    <a:pt x="136" y="42"/>
                    <a:pt x="140" y="36"/>
                  </a:cubicBezTo>
                  <a:cubicBezTo>
                    <a:pt x="137" y="33"/>
                    <a:pt x="137" y="33"/>
                    <a:pt x="137" y="33"/>
                  </a:cubicBezTo>
                  <a:cubicBezTo>
                    <a:pt x="139" y="32"/>
                    <a:pt x="139" y="30"/>
                    <a:pt x="138" y="28"/>
                  </a:cubicBezTo>
                  <a:cubicBezTo>
                    <a:pt x="137" y="26"/>
                    <a:pt x="135" y="25"/>
                    <a:pt x="132" y="25"/>
                  </a:cubicBezTo>
                  <a:cubicBezTo>
                    <a:pt x="134" y="23"/>
                    <a:pt x="133" y="20"/>
                    <a:pt x="131" y="18"/>
                  </a:cubicBezTo>
                  <a:cubicBezTo>
                    <a:pt x="128" y="17"/>
                    <a:pt x="124" y="17"/>
                    <a:pt x="122" y="18"/>
                  </a:cubicBezTo>
                  <a:cubicBezTo>
                    <a:pt x="120" y="16"/>
                    <a:pt x="118" y="14"/>
                    <a:pt x="115" y="12"/>
                  </a:cubicBezTo>
                  <a:cubicBezTo>
                    <a:pt x="113" y="11"/>
                    <a:pt x="109" y="10"/>
                    <a:pt x="109" y="12"/>
                  </a:cubicBezTo>
                  <a:cubicBezTo>
                    <a:pt x="107" y="8"/>
                    <a:pt x="105" y="4"/>
                    <a:pt x="100" y="2"/>
                  </a:cubicBezTo>
                  <a:cubicBezTo>
                    <a:pt x="96" y="0"/>
                    <a:pt x="89" y="2"/>
                    <a:pt x="88" y="6"/>
                  </a:cubicBezTo>
                  <a:cubicBezTo>
                    <a:pt x="87" y="4"/>
                    <a:pt x="85" y="3"/>
                    <a:pt x="83" y="3"/>
                  </a:cubicBezTo>
                  <a:cubicBezTo>
                    <a:pt x="80" y="3"/>
                    <a:pt x="78" y="5"/>
                    <a:pt x="77" y="6"/>
                  </a:cubicBezTo>
                  <a:cubicBezTo>
                    <a:pt x="74" y="5"/>
                    <a:pt x="69" y="6"/>
                    <a:pt x="68" y="9"/>
                  </a:cubicBezTo>
                  <a:cubicBezTo>
                    <a:pt x="64" y="6"/>
                    <a:pt x="61" y="3"/>
                    <a:pt x="56" y="2"/>
                  </a:cubicBezTo>
                  <a:cubicBezTo>
                    <a:pt x="52" y="2"/>
                    <a:pt x="46" y="3"/>
                    <a:pt x="45" y="7"/>
                  </a:cubicBezTo>
                  <a:cubicBezTo>
                    <a:pt x="43" y="6"/>
                    <a:pt x="41" y="6"/>
                    <a:pt x="39" y="7"/>
                  </a:cubicBezTo>
                  <a:cubicBezTo>
                    <a:pt x="37" y="8"/>
                    <a:pt x="37" y="10"/>
                    <a:pt x="37" y="11"/>
                  </a:cubicBezTo>
                  <a:cubicBezTo>
                    <a:pt x="33" y="11"/>
                    <a:pt x="29" y="13"/>
                    <a:pt x="28" y="16"/>
                  </a:cubicBezTo>
                  <a:cubicBezTo>
                    <a:pt x="23" y="15"/>
                    <a:pt x="17" y="15"/>
                    <a:pt x="11" y="17"/>
                  </a:cubicBezTo>
                  <a:cubicBezTo>
                    <a:pt x="8" y="18"/>
                    <a:pt x="4" y="20"/>
                    <a:pt x="6" y="23"/>
                  </a:cubicBezTo>
                  <a:cubicBezTo>
                    <a:pt x="4" y="23"/>
                    <a:pt x="2" y="23"/>
                    <a:pt x="0" y="25"/>
                  </a:cubicBezTo>
                  <a:cubicBezTo>
                    <a:pt x="1" y="35"/>
                    <a:pt x="7" y="45"/>
                    <a:pt x="21" y="53"/>
                  </a:cubicBezTo>
                  <a:close/>
                </a:path>
              </a:pathLst>
            </a:custGeom>
            <a:solidFill>
              <a:srgbClr val="FCE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ṩ1idé">
              <a:extLst>
                <a:ext uri="{FF2B5EF4-FFF2-40B4-BE49-F238E27FC236}">
                  <a16:creationId xmlns:a16="http://schemas.microsoft.com/office/drawing/2014/main" id="{49C61949-464E-D3E1-4D96-28A503AB0BAC}"/>
                </a:ext>
              </a:extLst>
            </p:cNvPr>
            <p:cNvSpPr/>
            <p:nvPr/>
          </p:nvSpPr>
          <p:spPr bwMode="auto">
            <a:xfrm>
              <a:off x="6142038" y="3481388"/>
              <a:ext cx="76200" cy="20638"/>
            </a:xfrm>
            <a:custGeom>
              <a:avLst/>
              <a:gdLst>
                <a:gd name="T0" fmla="*/ 13 w 23"/>
                <a:gd name="T1" fmla="*/ 2 h 6"/>
                <a:gd name="T2" fmla="*/ 15 w 23"/>
                <a:gd name="T3" fmla="*/ 3 h 6"/>
                <a:gd name="T4" fmla="*/ 16 w 23"/>
                <a:gd name="T5" fmla="*/ 4 h 6"/>
                <a:gd name="T6" fmla="*/ 17 w 23"/>
                <a:gd name="T7" fmla="*/ 4 h 6"/>
                <a:gd name="T8" fmla="*/ 17 w 23"/>
                <a:gd name="T9" fmla="*/ 4 h 6"/>
                <a:gd name="T10" fmla="*/ 19 w 23"/>
                <a:gd name="T11" fmla="*/ 4 h 6"/>
                <a:gd name="T12" fmla="*/ 22 w 23"/>
                <a:gd name="T13" fmla="*/ 6 h 6"/>
                <a:gd name="T14" fmla="*/ 23 w 23"/>
                <a:gd name="T15" fmla="*/ 6 h 6"/>
                <a:gd name="T16" fmla="*/ 22 w 23"/>
                <a:gd name="T17" fmla="*/ 5 h 6"/>
                <a:gd name="T18" fmla="*/ 19 w 23"/>
                <a:gd name="T19" fmla="*/ 3 h 6"/>
                <a:gd name="T20" fmla="*/ 17 w 23"/>
                <a:gd name="T21" fmla="*/ 3 h 6"/>
                <a:gd name="T22" fmla="*/ 17 w 23"/>
                <a:gd name="T23" fmla="*/ 3 h 6"/>
                <a:gd name="T24" fmla="*/ 16 w 23"/>
                <a:gd name="T25" fmla="*/ 2 h 6"/>
                <a:gd name="T26" fmla="*/ 14 w 23"/>
                <a:gd name="T27" fmla="*/ 0 h 6"/>
                <a:gd name="T28" fmla="*/ 11 w 23"/>
                <a:gd name="T29" fmla="*/ 1 h 6"/>
                <a:gd name="T30" fmla="*/ 8 w 23"/>
                <a:gd name="T31" fmla="*/ 2 h 6"/>
                <a:gd name="T32" fmla="*/ 6 w 23"/>
                <a:gd name="T33" fmla="*/ 3 h 6"/>
                <a:gd name="T34" fmla="*/ 6 w 23"/>
                <a:gd name="T35" fmla="*/ 3 h 6"/>
                <a:gd name="T36" fmla="*/ 6 w 23"/>
                <a:gd name="T37" fmla="*/ 3 h 6"/>
                <a:gd name="T38" fmla="*/ 4 w 23"/>
                <a:gd name="T39" fmla="*/ 2 h 6"/>
                <a:gd name="T40" fmla="*/ 2 w 23"/>
                <a:gd name="T41" fmla="*/ 2 h 6"/>
                <a:gd name="T42" fmla="*/ 0 w 23"/>
                <a:gd name="T43" fmla="*/ 3 h 6"/>
                <a:gd name="T44" fmla="*/ 0 w 23"/>
                <a:gd name="T45" fmla="*/ 5 h 6"/>
                <a:gd name="T46" fmla="*/ 0 w 23"/>
                <a:gd name="T47" fmla="*/ 6 h 6"/>
                <a:gd name="T48" fmla="*/ 0 w 23"/>
                <a:gd name="T49" fmla="*/ 5 h 6"/>
                <a:gd name="T50" fmla="*/ 1 w 23"/>
                <a:gd name="T51" fmla="*/ 4 h 6"/>
                <a:gd name="T52" fmla="*/ 2 w 23"/>
                <a:gd name="T53" fmla="*/ 3 h 6"/>
                <a:gd name="T54" fmla="*/ 4 w 23"/>
                <a:gd name="T55" fmla="*/ 3 h 6"/>
                <a:gd name="T56" fmla="*/ 5 w 23"/>
                <a:gd name="T57" fmla="*/ 4 h 6"/>
                <a:gd name="T58" fmla="*/ 5 w 23"/>
                <a:gd name="T59" fmla="*/ 4 h 6"/>
                <a:gd name="T60" fmla="*/ 6 w 23"/>
                <a:gd name="T61" fmla="*/ 4 h 6"/>
                <a:gd name="T62" fmla="*/ 9 w 23"/>
                <a:gd name="T63" fmla="*/ 3 h 6"/>
                <a:gd name="T64" fmla="*/ 11 w 23"/>
                <a:gd name="T65" fmla="*/ 2 h 6"/>
                <a:gd name="T66" fmla="*/ 13 w 23"/>
                <a:gd name="T6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6">
                  <a:moveTo>
                    <a:pt x="13" y="2"/>
                  </a:moveTo>
                  <a:cubicBezTo>
                    <a:pt x="14" y="2"/>
                    <a:pt x="15" y="2"/>
                    <a:pt x="15" y="3"/>
                  </a:cubicBezTo>
                  <a:cubicBezTo>
                    <a:pt x="15" y="3"/>
                    <a:pt x="15" y="3"/>
                    <a:pt x="16" y="4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9" y="4"/>
                    <a:pt x="19" y="4"/>
                  </a:cubicBezTo>
                  <a:cubicBezTo>
                    <a:pt x="20" y="5"/>
                    <a:pt x="21" y="5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2" y="5"/>
                  </a:cubicBezTo>
                  <a:cubicBezTo>
                    <a:pt x="22" y="5"/>
                    <a:pt x="21" y="4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4"/>
                    <a:pt x="9" y="3"/>
                  </a:cubicBezTo>
                  <a:cubicBezTo>
                    <a:pt x="10" y="3"/>
                    <a:pt x="11" y="3"/>
                    <a:pt x="11" y="2"/>
                  </a:cubicBezTo>
                  <a:cubicBezTo>
                    <a:pt x="12" y="2"/>
                    <a:pt x="13" y="2"/>
                    <a:pt x="13" y="2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Sľïdè">
              <a:extLst>
                <a:ext uri="{FF2B5EF4-FFF2-40B4-BE49-F238E27FC236}">
                  <a16:creationId xmlns:a16="http://schemas.microsoft.com/office/drawing/2014/main" id="{801A7A85-4A15-63FA-19DE-B8E4E41F6733}"/>
                </a:ext>
              </a:extLst>
            </p:cNvPr>
            <p:cNvSpPr/>
            <p:nvPr/>
          </p:nvSpPr>
          <p:spPr bwMode="auto">
            <a:xfrm>
              <a:off x="6280151" y="3490913"/>
              <a:ext cx="73025" cy="20638"/>
            </a:xfrm>
            <a:custGeom>
              <a:avLst/>
              <a:gdLst>
                <a:gd name="T0" fmla="*/ 21 w 22"/>
                <a:gd name="T1" fmla="*/ 5 h 6"/>
                <a:gd name="T2" fmla="*/ 18 w 22"/>
                <a:gd name="T3" fmla="*/ 5 h 6"/>
                <a:gd name="T4" fmla="*/ 17 w 22"/>
                <a:gd name="T5" fmla="*/ 5 h 6"/>
                <a:gd name="T6" fmla="*/ 16 w 22"/>
                <a:gd name="T7" fmla="*/ 4 h 6"/>
                <a:gd name="T8" fmla="*/ 16 w 22"/>
                <a:gd name="T9" fmla="*/ 4 h 6"/>
                <a:gd name="T10" fmla="*/ 11 w 22"/>
                <a:gd name="T11" fmla="*/ 2 h 6"/>
                <a:gd name="T12" fmla="*/ 8 w 22"/>
                <a:gd name="T13" fmla="*/ 2 h 6"/>
                <a:gd name="T14" fmla="*/ 6 w 22"/>
                <a:gd name="T15" fmla="*/ 2 h 6"/>
                <a:gd name="T16" fmla="*/ 5 w 22"/>
                <a:gd name="T17" fmla="*/ 2 h 6"/>
                <a:gd name="T18" fmla="*/ 5 w 22"/>
                <a:gd name="T19" fmla="*/ 1 h 6"/>
                <a:gd name="T20" fmla="*/ 3 w 22"/>
                <a:gd name="T21" fmla="*/ 0 h 6"/>
                <a:gd name="T22" fmla="*/ 1 w 22"/>
                <a:gd name="T23" fmla="*/ 2 h 6"/>
                <a:gd name="T24" fmla="*/ 0 w 22"/>
                <a:gd name="T25" fmla="*/ 3 h 6"/>
                <a:gd name="T26" fmla="*/ 1 w 22"/>
                <a:gd name="T27" fmla="*/ 2 h 6"/>
                <a:gd name="T28" fmla="*/ 4 w 22"/>
                <a:gd name="T29" fmla="*/ 1 h 6"/>
                <a:gd name="T30" fmla="*/ 4 w 22"/>
                <a:gd name="T31" fmla="*/ 1 h 6"/>
                <a:gd name="T32" fmla="*/ 4 w 22"/>
                <a:gd name="T33" fmla="*/ 1 h 6"/>
                <a:gd name="T34" fmla="*/ 4 w 22"/>
                <a:gd name="T35" fmla="*/ 1 h 6"/>
                <a:gd name="T36" fmla="*/ 4 w 22"/>
                <a:gd name="T37" fmla="*/ 2 h 6"/>
                <a:gd name="T38" fmla="*/ 5 w 22"/>
                <a:gd name="T39" fmla="*/ 3 h 6"/>
                <a:gd name="T40" fmla="*/ 6 w 22"/>
                <a:gd name="T41" fmla="*/ 4 h 6"/>
                <a:gd name="T42" fmla="*/ 9 w 22"/>
                <a:gd name="T43" fmla="*/ 4 h 6"/>
                <a:gd name="T44" fmla="*/ 11 w 22"/>
                <a:gd name="T45" fmla="*/ 4 h 6"/>
                <a:gd name="T46" fmla="*/ 14 w 22"/>
                <a:gd name="T47" fmla="*/ 5 h 6"/>
                <a:gd name="T48" fmla="*/ 15 w 22"/>
                <a:gd name="T49" fmla="*/ 6 h 6"/>
                <a:gd name="T50" fmla="*/ 17 w 22"/>
                <a:gd name="T51" fmla="*/ 6 h 6"/>
                <a:gd name="T52" fmla="*/ 19 w 22"/>
                <a:gd name="T53" fmla="*/ 6 h 6"/>
                <a:gd name="T54" fmla="*/ 21 w 22"/>
                <a:gd name="T55" fmla="*/ 5 h 6"/>
                <a:gd name="T56" fmla="*/ 22 w 22"/>
                <a:gd name="T57" fmla="*/ 6 h 6"/>
                <a:gd name="T58" fmla="*/ 21 w 22"/>
                <a:gd name="T5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6">
                  <a:moveTo>
                    <a:pt x="21" y="5"/>
                  </a:moveTo>
                  <a:cubicBezTo>
                    <a:pt x="21" y="5"/>
                    <a:pt x="20" y="4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7" y="4"/>
                    <a:pt x="8" y="4"/>
                    <a:pt x="9" y="4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4" y="4"/>
                    <a:pt x="14" y="5"/>
                  </a:cubicBezTo>
                  <a:cubicBezTo>
                    <a:pt x="15" y="5"/>
                    <a:pt x="15" y="5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6"/>
                  </a:cubicBezTo>
                  <a:cubicBezTo>
                    <a:pt x="20" y="5"/>
                    <a:pt x="21" y="5"/>
                    <a:pt x="21" y="5"/>
                  </a:cubicBezTo>
                  <a:cubicBezTo>
                    <a:pt x="22" y="5"/>
                    <a:pt x="22" y="6"/>
                    <a:pt x="22" y="6"/>
                  </a:cubicBezTo>
                  <a:cubicBezTo>
                    <a:pt x="22" y="6"/>
                    <a:pt x="22" y="5"/>
                    <a:pt x="21" y="5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ṥlíďè">
              <a:extLst>
                <a:ext uri="{FF2B5EF4-FFF2-40B4-BE49-F238E27FC236}">
                  <a16:creationId xmlns:a16="http://schemas.microsoft.com/office/drawing/2014/main" id="{A822CC75-401F-5078-44DC-51722D4D334D}"/>
                </a:ext>
              </a:extLst>
            </p:cNvPr>
            <p:cNvSpPr/>
            <p:nvPr/>
          </p:nvSpPr>
          <p:spPr bwMode="auto">
            <a:xfrm>
              <a:off x="6184901" y="3538538"/>
              <a:ext cx="88900" cy="15875"/>
            </a:xfrm>
            <a:custGeom>
              <a:avLst/>
              <a:gdLst>
                <a:gd name="T0" fmla="*/ 16 w 27"/>
                <a:gd name="T1" fmla="*/ 0 h 5"/>
                <a:gd name="T2" fmla="*/ 14 w 27"/>
                <a:gd name="T3" fmla="*/ 1 h 5"/>
                <a:gd name="T4" fmla="*/ 14 w 27"/>
                <a:gd name="T5" fmla="*/ 1 h 5"/>
                <a:gd name="T6" fmla="*/ 14 w 27"/>
                <a:gd name="T7" fmla="*/ 1 h 5"/>
                <a:gd name="T8" fmla="*/ 13 w 27"/>
                <a:gd name="T9" fmla="*/ 0 h 5"/>
                <a:gd name="T10" fmla="*/ 11 w 27"/>
                <a:gd name="T11" fmla="*/ 0 h 5"/>
                <a:gd name="T12" fmla="*/ 9 w 27"/>
                <a:gd name="T13" fmla="*/ 0 h 5"/>
                <a:gd name="T14" fmla="*/ 7 w 27"/>
                <a:gd name="T15" fmla="*/ 0 h 5"/>
                <a:gd name="T16" fmla="*/ 0 w 27"/>
                <a:gd name="T17" fmla="*/ 2 h 5"/>
                <a:gd name="T18" fmla="*/ 4 w 27"/>
                <a:gd name="T19" fmla="*/ 2 h 5"/>
                <a:gd name="T20" fmla="*/ 7 w 27"/>
                <a:gd name="T21" fmla="*/ 1 h 5"/>
                <a:gd name="T22" fmla="*/ 9 w 27"/>
                <a:gd name="T23" fmla="*/ 2 h 5"/>
                <a:gd name="T24" fmla="*/ 11 w 27"/>
                <a:gd name="T25" fmla="*/ 2 h 5"/>
                <a:gd name="T26" fmla="*/ 12 w 27"/>
                <a:gd name="T27" fmla="*/ 2 h 5"/>
                <a:gd name="T28" fmla="*/ 12 w 27"/>
                <a:gd name="T29" fmla="*/ 2 h 5"/>
                <a:gd name="T30" fmla="*/ 15 w 27"/>
                <a:gd name="T31" fmla="*/ 3 h 5"/>
                <a:gd name="T32" fmla="*/ 15 w 27"/>
                <a:gd name="T33" fmla="*/ 3 h 5"/>
                <a:gd name="T34" fmla="*/ 15 w 27"/>
                <a:gd name="T35" fmla="*/ 3 h 5"/>
                <a:gd name="T36" fmla="*/ 15 w 27"/>
                <a:gd name="T37" fmla="*/ 2 h 5"/>
                <a:gd name="T38" fmla="*/ 17 w 27"/>
                <a:gd name="T39" fmla="*/ 2 h 5"/>
                <a:gd name="T40" fmla="*/ 20 w 27"/>
                <a:gd name="T41" fmla="*/ 1 h 5"/>
                <a:gd name="T42" fmla="*/ 24 w 27"/>
                <a:gd name="T43" fmla="*/ 2 h 5"/>
                <a:gd name="T44" fmla="*/ 27 w 27"/>
                <a:gd name="T45" fmla="*/ 3 h 5"/>
                <a:gd name="T46" fmla="*/ 20 w 27"/>
                <a:gd name="T47" fmla="*/ 0 h 5"/>
                <a:gd name="T48" fmla="*/ 16 w 27"/>
                <a:gd name="T49" fmla="*/ 0 h 5"/>
                <a:gd name="T50" fmla="*/ 13 w 27"/>
                <a:gd name="T51" fmla="*/ 2 h 5"/>
                <a:gd name="T52" fmla="*/ 13 w 27"/>
                <a:gd name="T53" fmla="*/ 2 h 5"/>
                <a:gd name="T54" fmla="*/ 13 w 27"/>
                <a:gd name="T55" fmla="*/ 3 h 5"/>
                <a:gd name="T56" fmla="*/ 13 w 27"/>
                <a:gd name="T5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5">
                  <a:moveTo>
                    <a:pt x="16" y="0"/>
                  </a:moveTo>
                  <a:cubicBezTo>
                    <a:pt x="16" y="0"/>
                    <a:pt x="15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2" y="1"/>
                    <a:pt x="0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3" y="5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7" y="2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1" y="2"/>
                    <a:pt x="22" y="2"/>
                    <a:pt x="24" y="2"/>
                  </a:cubicBezTo>
                  <a:cubicBezTo>
                    <a:pt x="25" y="2"/>
                    <a:pt x="26" y="3"/>
                    <a:pt x="27" y="3"/>
                  </a:cubicBezTo>
                  <a:cubicBezTo>
                    <a:pt x="25" y="2"/>
                    <a:pt x="23" y="0"/>
                    <a:pt x="20" y="0"/>
                  </a:cubicBezTo>
                  <a:cubicBezTo>
                    <a:pt x="19" y="0"/>
                    <a:pt x="18" y="0"/>
                    <a:pt x="16" y="0"/>
                  </a:cubicBezTo>
                  <a:close/>
                  <a:moveTo>
                    <a:pt x="13" y="2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śḷïďê">
              <a:extLst>
                <a:ext uri="{FF2B5EF4-FFF2-40B4-BE49-F238E27FC236}">
                  <a16:creationId xmlns:a16="http://schemas.microsoft.com/office/drawing/2014/main" id="{751804CD-08C9-1E22-2C44-9D62D2736A7D}"/>
                </a:ext>
              </a:extLst>
            </p:cNvPr>
            <p:cNvSpPr/>
            <p:nvPr/>
          </p:nvSpPr>
          <p:spPr bwMode="auto">
            <a:xfrm>
              <a:off x="6053138" y="3538538"/>
              <a:ext cx="85725" cy="28575"/>
            </a:xfrm>
            <a:custGeom>
              <a:avLst/>
              <a:gdLst>
                <a:gd name="T0" fmla="*/ 18 w 26"/>
                <a:gd name="T1" fmla="*/ 4 h 9"/>
                <a:gd name="T2" fmla="*/ 14 w 26"/>
                <a:gd name="T3" fmla="*/ 3 h 9"/>
                <a:gd name="T4" fmla="*/ 12 w 26"/>
                <a:gd name="T5" fmla="*/ 2 h 9"/>
                <a:gd name="T6" fmla="*/ 11 w 26"/>
                <a:gd name="T7" fmla="*/ 2 h 9"/>
                <a:gd name="T8" fmla="*/ 10 w 26"/>
                <a:gd name="T9" fmla="*/ 3 h 9"/>
                <a:gd name="T10" fmla="*/ 8 w 26"/>
                <a:gd name="T11" fmla="*/ 1 h 9"/>
                <a:gd name="T12" fmla="*/ 6 w 26"/>
                <a:gd name="T13" fmla="*/ 1 h 9"/>
                <a:gd name="T14" fmla="*/ 6 w 26"/>
                <a:gd name="T15" fmla="*/ 0 h 9"/>
                <a:gd name="T16" fmla="*/ 5 w 26"/>
                <a:gd name="T17" fmla="*/ 0 h 9"/>
                <a:gd name="T18" fmla="*/ 0 w 26"/>
                <a:gd name="T19" fmla="*/ 4 h 9"/>
                <a:gd name="T20" fmla="*/ 2 w 26"/>
                <a:gd name="T21" fmla="*/ 2 h 9"/>
                <a:gd name="T22" fmla="*/ 5 w 26"/>
                <a:gd name="T23" fmla="*/ 2 h 9"/>
                <a:gd name="T24" fmla="*/ 5 w 26"/>
                <a:gd name="T25" fmla="*/ 2 h 9"/>
                <a:gd name="T26" fmla="*/ 6 w 26"/>
                <a:gd name="T27" fmla="*/ 2 h 9"/>
                <a:gd name="T28" fmla="*/ 7 w 26"/>
                <a:gd name="T29" fmla="*/ 3 h 9"/>
                <a:gd name="T30" fmla="*/ 8 w 26"/>
                <a:gd name="T31" fmla="*/ 5 h 9"/>
                <a:gd name="T32" fmla="*/ 9 w 26"/>
                <a:gd name="T33" fmla="*/ 6 h 9"/>
                <a:gd name="T34" fmla="*/ 10 w 26"/>
                <a:gd name="T35" fmla="*/ 5 h 9"/>
                <a:gd name="T36" fmla="*/ 13 w 26"/>
                <a:gd name="T37" fmla="*/ 4 h 9"/>
                <a:gd name="T38" fmla="*/ 17 w 26"/>
                <a:gd name="T39" fmla="*/ 6 h 9"/>
                <a:gd name="T40" fmla="*/ 26 w 26"/>
                <a:gd name="T41" fmla="*/ 9 h 9"/>
                <a:gd name="T42" fmla="*/ 22 w 26"/>
                <a:gd name="T43" fmla="*/ 7 h 9"/>
                <a:gd name="T44" fmla="*/ 18 w 26"/>
                <a:gd name="T4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9">
                  <a:moveTo>
                    <a:pt x="18" y="4"/>
                  </a:moveTo>
                  <a:cubicBezTo>
                    <a:pt x="17" y="4"/>
                    <a:pt x="15" y="3"/>
                    <a:pt x="14" y="3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2"/>
                    <a:pt x="9" y="2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3"/>
                    <a:pt x="1" y="3"/>
                    <a:pt x="2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3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2" y="4"/>
                    <a:pt x="13" y="4"/>
                  </a:cubicBezTo>
                  <a:cubicBezTo>
                    <a:pt x="15" y="5"/>
                    <a:pt x="16" y="5"/>
                    <a:pt x="17" y="6"/>
                  </a:cubicBezTo>
                  <a:cubicBezTo>
                    <a:pt x="20" y="7"/>
                    <a:pt x="23" y="8"/>
                    <a:pt x="26" y="9"/>
                  </a:cubicBezTo>
                  <a:cubicBezTo>
                    <a:pt x="25" y="8"/>
                    <a:pt x="23" y="7"/>
                    <a:pt x="22" y="7"/>
                  </a:cubicBezTo>
                  <a:cubicBezTo>
                    <a:pt x="21" y="6"/>
                    <a:pt x="19" y="5"/>
                    <a:pt x="18" y="4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ş1îdé">
              <a:extLst>
                <a:ext uri="{FF2B5EF4-FFF2-40B4-BE49-F238E27FC236}">
                  <a16:creationId xmlns:a16="http://schemas.microsoft.com/office/drawing/2014/main" id="{B43D02F2-B06F-9F74-E366-2AA9EC0CC635}"/>
                </a:ext>
              </a:extLst>
            </p:cNvPr>
            <p:cNvSpPr/>
            <p:nvPr/>
          </p:nvSpPr>
          <p:spPr bwMode="auto">
            <a:xfrm>
              <a:off x="6040438" y="3484563"/>
              <a:ext cx="42863" cy="14288"/>
            </a:xfrm>
            <a:custGeom>
              <a:avLst/>
              <a:gdLst>
                <a:gd name="T0" fmla="*/ 7 w 13"/>
                <a:gd name="T1" fmla="*/ 2 h 4"/>
                <a:gd name="T2" fmla="*/ 8 w 13"/>
                <a:gd name="T3" fmla="*/ 2 h 4"/>
                <a:gd name="T4" fmla="*/ 9 w 13"/>
                <a:gd name="T5" fmla="*/ 2 h 4"/>
                <a:gd name="T6" fmla="*/ 11 w 13"/>
                <a:gd name="T7" fmla="*/ 2 h 4"/>
                <a:gd name="T8" fmla="*/ 13 w 13"/>
                <a:gd name="T9" fmla="*/ 3 h 4"/>
                <a:gd name="T10" fmla="*/ 12 w 13"/>
                <a:gd name="T11" fmla="*/ 1 h 4"/>
                <a:gd name="T12" fmla="*/ 10 w 13"/>
                <a:gd name="T13" fmla="*/ 0 h 4"/>
                <a:gd name="T14" fmla="*/ 8 w 13"/>
                <a:gd name="T15" fmla="*/ 0 h 4"/>
                <a:gd name="T16" fmla="*/ 7 w 13"/>
                <a:gd name="T17" fmla="*/ 0 h 4"/>
                <a:gd name="T18" fmla="*/ 4 w 13"/>
                <a:gd name="T19" fmla="*/ 1 h 4"/>
                <a:gd name="T20" fmla="*/ 3 w 13"/>
                <a:gd name="T21" fmla="*/ 2 h 4"/>
                <a:gd name="T22" fmla="*/ 2 w 13"/>
                <a:gd name="T23" fmla="*/ 2 h 4"/>
                <a:gd name="T24" fmla="*/ 0 w 13"/>
                <a:gd name="T25" fmla="*/ 4 h 4"/>
                <a:gd name="T26" fmla="*/ 3 w 13"/>
                <a:gd name="T27" fmla="*/ 3 h 4"/>
                <a:gd name="T28" fmla="*/ 4 w 13"/>
                <a:gd name="T29" fmla="*/ 3 h 4"/>
                <a:gd name="T30" fmla="*/ 5 w 13"/>
                <a:gd name="T31" fmla="*/ 3 h 4"/>
                <a:gd name="T32" fmla="*/ 7 w 13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" h="4">
                  <a:moveTo>
                    <a:pt x="7" y="2"/>
                  </a:moveTo>
                  <a:cubicBezTo>
                    <a:pt x="7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1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2"/>
                    <a:pt x="7" y="2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s1ïḋê">
              <a:extLst>
                <a:ext uri="{FF2B5EF4-FFF2-40B4-BE49-F238E27FC236}">
                  <a16:creationId xmlns:a16="http://schemas.microsoft.com/office/drawing/2014/main" id="{8EAE8106-D1C1-7B7D-345B-8C76306125EF}"/>
                </a:ext>
              </a:extLst>
            </p:cNvPr>
            <p:cNvSpPr/>
            <p:nvPr/>
          </p:nvSpPr>
          <p:spPr bwMode="auto">
            <a:xfrm>
              <a:off x="6283326" y="3587750"/>
              <a:ext cx="66675" cy="15875"/>
            </a:xfrm>
            <a:custGeom>
              <a:avLst/>
              <a:gdLst>
                <a:gd name="T0" fmla="*/ 15 w 20"/>
                <a:gd name="T1" fmla="*/ 0 h 5"/>
                <a:gd name="T2" fmla="*/ 13 w 20"/>
                <a:gd name="T3" fmla="*/ 0 h 5"/>
                <a:gd name="T4" fmla="*/ 9 w 20"/>
                <a:gd name="T5" fmla="*/ 2 h 5"/>
                <a:gd name="T6" fmla="*/ 8 w 20"/>
                <a:gd name="T7" fmla="*/ 1 h 5"/>
                <a:gd name="T8" fmla="*/ 8 w 20"/>
                <a:gd name="T9" fmla="*/ 1 h 5"/>
                <a:gd name="T10" fmla="*/ 8 w 20"/>
                <a:gd name="T11" fmla="*/ 1 h 5"/>
                <a:gd name="T12" fmla="*/ 7 w 20"/>
                <a:gd name="T13" fmla="*/ 1 h 5"/>
                <a:gd name="T14" fmla="*/ 7 w 20"/>
                <a:gd name="T15" fmla="*/ 0 h 5"/>
                <a:gd name="T16" fmla="*/ 6 w 20"/>
                <a:gd name="T17" fmla="*/ 0 h 5"/>
                <a:gd name="T18" fmla="*/ 6 w 20"/>
                <a:gd name="T19" fmla="*/ 0 h 5"/>
                <a:gd name="T20" fmla="*/ 6 w 20"/>
                <a:gd name="T21" fmla="*/ 0 h 5"/>
                <a:gd name="T22" fmla="*/ 6 w 20"/>
                <a:gd name="T23" fmla="*/ 0 h 5"/>
                <a:gd name="T24" fmla="*/ 6 w 20"/>
                <a:gd name="T25" fmla="*/ 0 h 5"/>
                <a:gd name="T26" fmla="*/ 5 w 20"/>
                <a:gd name="T27" fmla="*/ 0 h 5"/>
                <a:gd name="T28" fmla="*/ 4 w 20"/>
                <a:gd name="T29" fmla="*/ 1 h 5"/>
                <a:gd name="T30" fmla="*/ 2 w 20"/>
                <a:gd name="T31" fmla="*/ 2 h 5"/>
                <a:gd name="T32" fmla="*/ 1 w 20"/>
                <a:gd name="T33" fmla="*/ 4 h 5"/>
                <a:gd name="T34" fmla="*/ 0 w 20"/>
                <a:gd name="T35" fmla="*/ 5 h 5"/>
                <a:gd name="T36" fmla="*/ 1 w 20"/>
                <a:gd name="T37" fmla="*/ 5 h 5"/>
                <a:gd name="T38" fmla="*/ 3 w 20"/>
                <a:gd name="T39" fmla="*/ 3 h 5"/>
                <a:gd name="T40" fmla="*/ 4 w 20"/>
                <a:gd name="T41" fmla="*/ 2 h 5"/>
                <a:gd name="T42" fmla="*/ 5 w 20"/>
                <a:gd name="T43" fmla="*/ 2 h 5"/>
                <a:gd name="T44" fmla="*/ 6 w 20"/>
                <a:gd name="T45" fmla="*/ 2 h 5"/>
                <a:gd name="T46" fmla="*/ 6 w 20"/>
                <a:gd name="T47" fmla="*/ 2 h 5"/>
                <a:gd name="T48" fmla="*/ 6 w 20"/>
                <a:gd name="T49" fmla="*/ 2 h 5"/>
                <a:gd name="T50" fmla="*/ 6 w 20"/>
                <a:gd name="T51" fmla="*/ 2 h 5"/>
                <a:gd name="T52" fmla="*/ 7 w 20"/>
                <a:gd name="T53" fmla="*/ 3 h 5"/>
                <a:gd name="T54" fmla="*/ 9 w 20"/>
                <a:gd name="T55" fmla="*/ 3 h 5"/>
                <a:gd name="T56" fmla="*/ 12 w 20"/>
                <a:gd name="T57" fmla="*/ 2 h 5"/>
                <a:gd name="T58" fmla="*/ 13 w 20"/>
                <a:gd name="T59" fmla="*/ 2 h 5"/>
                <a:gd name="T60" fmla="*/ 15 w 20"/>
                <a:gd name="T61" fmla="*/ 1 h 5"/>
                <a:gd name="T62" fmla="*/ 17 w 20"/>
                <a:gd name="T63" fmla="*/ 1 h 5"/>
                <a:gd name="T64" fmla="*/ 20 w 20"/>
                <a:gd name="T65" fmla="*/ 2 h 5"/>
                <a:gd name="T66" fmla="*/ 17 w 20"/>
                <a:gd name="T67" fmla="*/ 0 h 5"/>
                <a:gd name="T68" fmla="*/ 15 w 20"/>
                <a:gd name="T69" fmla="*/ 0 h 5"/>
                <a:gd name="T70" fmla="*/ 6 w 20"/>
                <a:gd name="T71" fmla="*/ 2 h 5"/>
                <a:gd name="T72" fmla="*/ 6 w 20"/>
                <a:gd name="T73" fmla="*/ 2 h 5"/>
                <a:gd name="T74" fmla="*/ 6 w 20"/>
                <a:gd name="T7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" h="5">
                  <a:moveTo>
                    <a:pt x="15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11" y="0"/>
                    <a:pt x="10" y="1"/>
                    <a:pt x="9" y="2"/>
                  </a:cubicBezTo>
                  <a:cubicBezTo>
                    <a:pt x="9" y="2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4"/>
                    <a:pt x="2" y="4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8" y="4"/>
                    <a:pt x="9" y="3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4" y="1"/>
                    <a:pt x="14" y="1"/>
                    <a:pt x="15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19" y="1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ṥlîḓê">
              <a:extLst>
                <a:ext uri="{FF2B5EF4-FFF2-40B4-BE49-F238E27FC236}">
                  <a16:creationId xmlns:a16="http://schemas.microsoft.com/office/drawing/2014/main" id="{8B5DC8C3-52F0-4CD9-4E0B-BBF9FED9968E}"/>
                </a:ext>
              </a:extLst>
            </p:cNvPr>
            <p:cNvSpPr/>
            <p:nvPr/>
          </p:nvSpPr>
          <p:spPr bwMode="auto">
            <a:xfrm>
              <a:off x="6175376" y="3590925"/>
              <a:ext cx="55563" cy="22225"/>
            </a:xfrm>
            <a:custGeom>
              <a:avLst/>
              <a:gdLst>
                <a:gd name="T0" fmla="*/ 16 w 17"/>
                <a:gd name="T1" fmla="*/ 4 h 7"/>
                <a:gd name="T2" fmla="*/ 15 w 17"/>
                <a:gd name="T3" fmla="*/ 2 h 7"/>
                <a:gd name="T4" fmla="*/ 13 w 17"/>
                <a:gd name="T5" fmla="*/ 1 h 7"/>
                <a:gd name="T6" fmla="*/ 9 w 17"/>
                <a:gd name="T7" fmla="*/ 1 h 7"/>
                <a:gd name="T8" fmla="*/ 7 w 17"/>
                <a:gd name="T9" fmla="*/ 1 h 7"/>
                <a:gd name="T10" fmla="*/ 5 w 17"/>
                <a:gd name="T11" fmla="*/ 1 h 7"/>
                <a:gd name="T12" fmla="*/ 3 w 17"/>
                <a:gd name="T13" fmla="*/ 2 h 7"/>
                <a:gd name="T14" fmla="*/ 2 w 17"/>
                <a:gd name="T15" fmla="*/ 3 h 7"/>
                <a:gd name="T16" fmla="*/ 0 w 17"/>
                <a:gd name="T17" fmla="*/ 3 h 7"/>
                <a:gd name="T18" fmla="*/ 0 w 17"/>
                <a:gd name="T19" fmla="*/ 4 h 7"/>
                <a:gd name="T20" fmla="*/ 0 w 17"/>
                <a:gd name="T21" fmla="*/ 5 h 7"/>
                <a:gd name="T22" fmla="*/ 0 w 17"/>
                <a:gd name="T23" fmla="*/ 5 h 7"/>
                <a:gd name="T24" fmla="*/ 0 w 17"/>
                <a:gd name="T25" fmla="*/ 4 h 7"/>
                <a:gd name="T26" fmla="*/ 1 w 17"/>
                <a:gd name="T27" fmla="*/ 4 h 7"/>
                <a:gd name="T28" fmla="*/ 2 w 17"/>
                <a:gd name="T29" fmla="*/ 4 h 7"/>
                <a:gd name="T30" fmla="*/ 4 w 17"/>
                <a:gd name="T31" fmla="*/ 3 h 7"/>
                <a:gd name="T32" fmla="*/ 5 w 17"/>
                <a:gd name="T33" fmla="*/ 3 h 7"/>
                <a:gd name="T34" fmla="*/ 9 w 17"/>
                <a:gd name="T35" fmla="*/ 2 h 7"/>
                <a:gd name="T36" fmla="*/ 12 w 17"/>
                <a:gd name="T37" fmla="*/ 3 h 7"/>
                <a:gd name="T38" fmla="*/ 14 w 17"/>
                <a:gd name="T39" fmla="*/ 4 h 7"/>
                <a:gd name="T40" fmla="*/ 15 w 17"/>
                <a:gd name="T41" fmla="*/ 4 h 7"/>
                <a:gd name="T42" fmla="*/ 17 w 17"/>
                <a:gd name="T43" fmla="*/ 6 h 7"/>
                <a:gd name="T44" fmla="*/ 17 w 17"/>
                <a:gd name="T45" fmla="*/ 7 h 7"/>
                <a:gd name="T46" fmla="*/ 17 w 17"/>
                <a:gd name="T47" fmla="*/ 6 h 7"/>
                <a:gd name="T48" fmla="*/ 16 w 17"/>
                <a:gd name="T4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7">
                  <a:moveTo>
                    <a:pt x="16" y="4"/>
                  </a:moveTo>
                  <a:cubicBezTo>
                    <a:pt x="16" y="3"/>
                    <a:pt x="15" y="3"/>
                    <a:pt x="15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2" y="1"/>
                    <a:pt x="10" y="1"/>
                    <a:pt x="9" y="1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2"/>
                    <a:pt x="8" y="2"/>
                    <a:pt x="9" y="2"/>
                  </a:cubicBezTo>
                  <a:cubicBezTo>
                    <a:pt x="10" y="3"/>
                    <a:pt x="11" y="3"/>
                    <a:pt x="12" y="3"/>
                  </a:cubicBezTo>
                  <a:cubicBezTo>
                    <a:pt x="13" y="3"/>
                    <a:pt x="13" y="3"/>
                    <a:pt x="14" y="4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17" y="6"/>
                    <a:pt x="17" y="7"/>
                    <a:pt x="17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4"/>
                    <a:pt x="16" y="4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ṧļíḑè">
              <a:extLst>
                <a:ext uri="{FF2B5EF4-FFF2-40B4-BE49-F238E27FC236}">
                  <a16:creationId xmlns:a16="http://schemas.microsoft.com/office/drawing/2014/main" id="{46DAADE1-23E6-1967-261B-957B87ED37D6}"/>
                </a:ext>
              </a:extLst>
            </p:cNvPr>
            <p:cNvSpPr/>
            <p:nvPr/>
          </p:nvSpPr>
          <p:spPr bwMode="auto">
            <a:xfrm>
              <a:off x="6227763" y="3402013"/>
              <a:ext cx="58738" cy="17463"/>
            </a:xfrm>
            <a:custGeom>
              <a:avLst/>
              <a:gdLst>
                <a:gd name="T0" fmla="*/ 18 w 18"/>
                <a:gd name="T1" fmla="*/ 4 h 5"/>
                <a:gd name="T2" fmla="*/ 17 w 18"/>
                <a:gd name="T3" fmla="*/ 3 h 5"/>
                <a:gd name="T4" fmla="*/ 15 w 18"/>
                <a:gd name="T5" fmla="*/ 3 h 5"/>
                <a:gd name="T6" fmla="*/ 12 w 18"/>
                <a:gd name="T7" fmla="*/ 3 h 5"/>
                <a:gd name="T8" fmla="*/ 12 w 18"/>
                <a:gd name="T9" fmla="*/ 3 h 5"/>
                <a:gd name="T10" fmla="*/ 11 w 18"/>
                <a:gd name="T11" fmla="*/ 3 h 5"/>
                <a:gd name="T12" fmla="*/ 10 w 18"/>
                <a:gd name="T13" fmla="*/ 1 h 5"/>
                <a:gd name="T14" fmla="*/ 6 w 18"/>
                <a:gd name="T15" fmla="*/ 0 h 5"/>
                <a:gd name="T16" fmla="*/ 3 w 18"/>
                <a:gd name="T17" fmla="*/ 1 h 5"/>
                <a:gd name="T18" fmla="*/ 1 w 18"/>
                <a:gd name="T19" fmla="*/ 2 h 5"/>
                <a:gd name="T20" fmla="*/ 0 w 18"/>
                <a:gd name="T21" fmla="*/ 2 h 5"/>
                <a:gd name="T22" fmla="*/ 1 w 18"/>
                <a:gd name="T23" fmla="*/ 2 h 5"/>
                <a:gd name="T24" fmla="*/ 3 w 18"/>
                <a:gd name="T25" fmla="*/ 2 h 5"/>
                <a:gd name="T26" fmla="*/ 6 w 18"/>
                <a:gd name="T27" fmla="*/ 2 h 5"/>
                <a:gd name="T28" fmla="*/ 9 w 18"/>
                <a:gd name="T29" fmla="*/ 3 h 5"/>
                <a:gd name="T30" fmla="*/ 10 w 18"/>
                <a:gd name="T31" fmla="*/ 4 h 5"/>
                <a:gd name="T32" fmla="*/ 11 w 18"/>
                <a:gd name="T33" fmla="*/ 5 h 5"/>
                <a:gd name="T34" fmla="*/ 12 w 18"/>
                <a:gd name="T35" fmla="*/ 5 h 5"/>
                <a:gd name="T36" fmla="*/ 15 w 18"/>
                <a:gd name="T37" fmla="*/ 4 h 5"/>
                <a:gd name="T38" fmla="*/ 17 w 18"/>
                <a:gd name="T39" fmla="*/ 3 h 5"/>
                <a:gd name="T40" fmla="*/ 18 w 18"/>
                <a:gd name="T4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">
                  <a:moveTo>
                    <a:pt x="18" y="4"/>
                  </a:moveTo>
                  <a:cubicBezTo>
                    <a:pt x="18" y="4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4" y="3"/>
                    <a:pt x="13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2"/>
                    <a:pt x="10" y="2"/>
                    <a:pt x="10" y="1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5" y="2"/>
                    <a:pt x="6" y="2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9" y="3"/>
                    <a:pt x="10" y="3"/>
                    <a:pt x="10" y="4"/>
                  </a:cubicBezTo>
                  <a:cubicBezTo>
                    <a:pt x="10" y="4"/>
                    <a:pt x="10" y="4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3" y="5"/>
                    <a:pt x="14" y="4"/>
                    <a:pt x="15" y="4"/>
                  </a:cubicBezTo>
                  <a:cubicBezTo>
                    <a:pt x="16" y="4"/>
                    <a:pt x="17" y="3"/>
                    <a:pt x="17" y="3"/>
                  </a:cubicBezTo>
                  <a:cubicBezTo>
                    <a:pt x="18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ś1ïḋê">
              <a:extLst>
                <a:ext uri="{FF2B5EF4-FFF2-40B4-BE49-F238E27FC236}">
                  <a16:creationId xmlns:a16="http://schemas.microsoft.com/office/drawing/2014/main" id="{CFD587AB-2445-9BE7-6B24-95BAC6B8C40C}"/>
                </a:ext>
              </a:extLst>
            </p:cNvPr>
            <p:cNvSpPr/>
            <p:nvPr/>
          </p:nvSpPr>
          <p:spPr bwMode="auto">
            <a:xfrm>
              <a:off x="6264276" y="3355975"/>
              <a:ext cx="42863" cy="17463"/>
            </a:xfrm>
            <a:custGeom>
              <a:avLst/>
              <a:gdLst>
                <a:gd name="T0" fmla="*/ 7 w 13"/>
                <a:gd name="T1" fmla="*/ 2 h 5"/>
                <a:gd name="T2" fmla="*/ 9 w 13"/>
                <a:gd name="T3" fmla="*/ 3 h 5"/>
                <a:gd name="T4" fmla="*/ 11 w 13"/>
                <a:gd name="T5" fmla="*/ 4 h 5"/>
                <a:gd name="T6" fmla="*/ 13 w 13"/>
                <a:gd name="T7" fmla="*/ 5 h 5"/>
                <a:gd name="T8" fmla="*/ 13 w 13"/>
                <a:gd name="T9" fmla="*/ 5 h 5"/>
                <a:gd name="T10" fmla="*/ 12 w 13"/>
                <a:gd name="T11" fmla="*/ 3 h 5"/>
                <a:gd name="T12" fmla="*/ 10 w 13"/>
                <a:gd name="T13" fmla="*/ 1 h 5"/>
                <a:gd name="T14" fmla="*/ 8 w 13"/>
                <a:gd name="T15" fmla="*/ 0 h 5"/>
                <a:gd name="T16" fmla="*/ 2 w 13"/>
                <a:gd name="T17" fmla="*/ 1 h 5"/>
                <a:gd name="T18" fmla="*/ 0 w 13"/>
                <a:gd name="T19" fmla="*/ 2 h 5"/>
                <a:gd name="T20" fmla="*/ 3 w 13"/>
                <a:gd name="T21" fmla="*/ 2 h 5"/>
                <a:gd name="T22" fmla="*/ 7 w 13"/>
                <a:gd name="T2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5">
                  <a:moveTo>
                    <a:pt x="7" y="2"/>
                  </a:moveTo>
                  <a:cubicBezTo>
                    <a:pt x="8" y="2"/>
                    <a:pt x="9" y="3"/>
                    <a:pt x="9" y="3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2" y="4"/>
                    <a:pt x="12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1" y="2"/>
                    <a:pt x="3" y="2"/>
                  </a:cubicBezTo>
                  <a:cubicBezTo>
                    <a:pt x="4" y="2"/>
                    <a:pt x="6" y="2"/>
                    <a:pt x="7" y="2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şľiḋe">
              <a:extLst>
                <a:ext uri="{FF2B5EF4-FFF2-40B4-BE49-F238E27FC236}">
                  <a16:creationId xmlns:a16="http://schemas.microsoft.com/office/drawing/2014/main" id="{A0094B30-47A3-8CDB-52BA-E9F378E4A74E}"/>
                </a:ext>
              </a:extLst>
            </p:cNvPr>
            <p:cNvSpPr/>
            <p:nvPr/>
          </p:nvSpPr>
          <p:spPr bwMode="auto">
            <a:xfrm>
              <a:off x="6373813" y="3405188"/>
              <a:ext cx="25400" cy="14288"/>
            </a:xfrm>
            <a:custGeom>
              <a:avLst/>
              <a:gdLst>
                <a:gd name="T0" fmla="*/ 8 w 8"/>
                <a:gd name="T1" fmla="*/ 4 h 4"/>
                <a:gd name="T2" fmla="*/ 7 w 8"/>
                <a:gd name="T3" fmla="*/ 2 h 4"/>
                <a:gd name="T4" fmla="*/ 6 w 8"/>
                <a:gd name="T5" fmla="*/ 1 h 4"/>
                <a:gd name="T6" fmla="*/ 5 w 8"/>
                <a:gd name="T7" fmla="*/ 0 h 4"/>
                <a:gd name="T8" fmla="*/ 3 w 8"/>
                <a:gd name="T9" fmla="*/ 0 h 4"/>
                <a:gd name="T10" fmla="*/ 1 w 8"/>
                <a:gd name="T11" fmla="*/ 0 h 4"/>
                <a:gd name="T12" fmla="*/ 0 w 8"/>
                <a:gd name="T13" fmla="*/ 1 h 4"/>
                <a:gd name="T14" fmla="*/ 0 w 8"/>
                <a:gd name="T15" fmla="*/ 1 h 4"/>
                <a:gd name="T16" fmla="*/ 1 w 8"/>
                <a:gd name="T17" fmla="*/ 1 h 4"/>
                <a:gd name="T18" fmla="*/ 2 w 8"/>
                <a:gd name="T19" fmla="*/ 2 h 4"/>
                <a:gd name="T20" fmla="*/ 4 w 8"/>
                <a:gd name="T21" fmla="*/ 2 h 4"/>
                <a:gd name="T22" fmla="*/ 6 w 8"/>
                <a:gd name="T23" fmla="*/ 3 h 4"/>
                <a:gd name="T24" fmla="*/ 8 w 8"/>
                <a:gd name="T2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4">
                  <a:moveTo>
                    <a:pt x="8" y="4"/>
                  </a:moveTo>
                  <a:cubicBezTo>
                    <a:pt x="8" y="4"/>
                    <a:pt x="8" y="3"/>
                    <a:pt x="7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6" y="3"/>
                    <a:pt x="6" y="3"/>
                  </a:cubicBezTo>
                  <a:cubicBezTo>
                    <a:pt x="7" y="3"/>
                    <a:pt x="8" y="4"/>
                    <a:pt x="8" y="4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ṣ1ïďê">
              <a:extLst>
                <a:ext uri="{FF2B5EF4-FFF2-40B4-BE49-F238E27FC236}">
                  <a16:creationId xmlns:a16="http://schemas.microsoft.com/office/drawing/2014/main" id="{29F1D520-3865-F5BD-8E86-C4FA365D1C3D}"/>
                </a:ext>
              </a:extLst>
            </p:cNvPr>
            <p:cNvSpPr/>
            <p:nvPr/>
          </p:nvSpPr>
          <p:spPr bwMode="auto">
            <a:xfrm>
              <a:off x="6389688" y="3452813"/>
              <a:ext cx="33338" cy="22225"/>
            </a:xfrm>
            <a:custGeom>
              <a:avLst/>
              <a:gdLst>
                <a:gd name="T0" fmla="*/ 10 w 10"/>
                <a:gd name="T1" fmla="*/ 5 h 7"/>
                <a:gd name="T2" fmla="*/ 8 w 10"/>
                <a:gd name="T3" fmla="*/ 3 h 7"/>
                <a:gd name="T4" fmla="*/ 6 w 10"/>
                <a:gd name="T5" fmla="*/ 2 h 7"/>
                <a:gd name="T6" fmla="*/ 2 w 10"/>
                <a:gd name="T7" fmla="*/ 0 h 7"/>
                <a:gd name="T8" fmla="*/ 0 w 10"/>
                <a:gd name="T9" fmla="*/ 0 h 7"/>
                <a:gd name="T10" fmla="*/ 1 w 10"/>
                <a:gd name="T11" fmla="*/ 1 h 7"/>
                <a:gd name="T12" fmla="*/ 5 w 10"/>
                <a:gd name="T13" fmla="*/ 3 h 7"/>
                <a:gd name="T14" fmla="*/ 7 w 10"/>
                <a:gd name="T15" fmla="*/ 4 h 7"/>
                <a:gd name="T16" fmla="*/ 9 w 10"/>
                <a:gd name="T17" fmla="*/ 6 h 7"/>
                <a:gd name="T18" fmla="*/ 10 w 10"/>
                <a:gd name="T19" fmla="*/ 7 h 7"/>
                <a:gd name="T20" fmla="*/ 10 w 10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cubicBezTo>
                    <a:pt x="9" y="4"/>
                    <a:pt x="9" y="4"/>
                    <a:pt x="8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3" y="2"/>
                    <a:pt x="4" y="3"/>
                    <a:pt x="5" y="3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10" y="6"/>
                    <a:pt x="10" y="5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ṩľíḋè">
              <a:extLst>
                <a:ext uri="{FF2B5EF4-FFF2-40B4-BE49-F238E27FC236}">
                  <a16:creationId xmlns:a16="http://schemas.microsoft.com/office/drawing/2014/main" id="{77345FF2-5A4C-CC12-AFAE-EA2BB993B6AD}"/>
                </a:ext>
              </a:extLst>
            </p:cNvPr>
            <p:cNvSpPr/>
            <p:nvPr/>
          </p:nvSpPr>
          <p:spPr bwMode="auto">
            <a:xfrm>
              <a:off x="6010276" y="3444875"/>
              <a:ext cx="22225" cy="20638"/>
            </a:xfrm>
            <a:custGeom>
              <a:avLst/>
              <a:gdLst>
                <a:gd name="T0" fmla="*/ 5 w 7"/>
                <a:gd name="T1" fmla="*/ 0 h 6"/>
                <a:gd name="T2" fmla="*/ 2 w 7"/>
                <a:gd name="T3" fmla="*/ 2 h 6"/>
                <a:gd name="T4" fmla="*/ 1 w 7"/>
                <a:gd name="T5" fmla="*/ 3 h 6"/>
                <a:gd name="T6" fmla="*/ 0 w 7"/>
                <a:gd name="T7" fmla="*/ 4 h 6"/>
                <a:gd name="T8" fmla="*/ 0 w 7"/>
                <a:gd name="T9" fmla="*/ 6 h 6"/>
                <a:gd name="T10" fmla="*/ 1 w 7"/>
                <a:gd name="T11" fmla="*/ 5 h 6"/>
                <a:gd name="T12" fmla="*/ 3 w 7"/>
                <a:gd name="T13" fmla="*/ 3 h 6"/>
                <a:gd name="T14" fmla="*/ 6 w 7"/>
                <a:gd name="T15" fmla="*/ 1 h 6"/>
                <a:gd name="T16" fmla="*/ 7 w 7"/>
                <a:gd name="T17" fmla="*/ 0 h 6"/>
                <a:gd name="T18" fmla="*/ 5 w 7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6">
                  <a:moveTo>
                    <a:pt x="5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5"/>
                    <a:pt x="1" y="5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7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Sļïḑe">
              <a:extLst>
                <a:ext uri="{FF2B5EF4-FFF2-40B4-BE49-F238E27FC236}">
                  <a16:creationId xmlns:a16="http://schemas.microsoft.com/office/drawing/2014/main" id="{5EE34FCF-4033-8886-C896-610D9D6259DC}"/>
                </a:ext>
              </a:extLst>
            </p:cNvPr>
            <p:cNvSpPr/>
            <p:nvPr/>
          </p:nvSpPr>
          <p:spPr bwMode="auto">
            <a:xfrm>
              <a:off x="6399213" y="2500313"/>
              <a:ext cx="134938" cy="138113"/>
            </a:xfrm>
            <a:custGeom>
              <a:avLst/>
              <a:gdLst>
                <a:gd name="T0" fmla="*/ 2 w 41"/>
                <a:gd name="T1" fmla="*/ 22 h 42"/>
                <a:gd name="T2" fmla="*/ 0 w 41"/>
                <a:gd name="T3" fmla="*/ 26 h 42"/>
                <a:gd name="T4" fmla="*/ 0 w 41"/>
                <a:gd name="T5" fmla="*/ 40 h 42"/>
                <a:gd name="T6" fmla="*/ 3 w 41"/>
                <a:gd name="T7" fmla="*/ 41 h 42"/>
                <a:gd name="T8" fmla="*/ 27 w 41"/>
                <a:gd name="T9" fmla="*/ 27 h 42"/>
                <a:gd name="T10" fmla="*/ 41 w 41"/>
                <a:gd name="T11" fmla="*/ 2 h 42"/>
                <a:gd name="T12" fmla="*/ 39 w 41"/>
                <a:gd name="T13" fmla="*/ 1 h 42"/>
                <a:gd name="T14" fmla="*/ 2 w 41"/>
                <a:gd name="T15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2">
                  <a:moveTo>
                    <a:pt x="2" y="22"/>
                  </a:moveTo>
                  <a:cubicBezTo>
                    <a:pt x="1" y="23"/>
                    <a:pt x="0" y="25"/>
                    <a:pt x="0" y="2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1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5" y="22"/>
                    <a:pt x="41" y="11"/>
                    <a:pt x="41" y="2"/>
                  </a:cubicBezTo>
                  <a:cubicBezTo>
                    <a:pt x="41" y="1"/>
                    <a:pt x="40" y="0"/>
                    <a:pt x="39" y="1"/>
                  </a:cubicBezTo>
                  <a:lnTo>
                    <a:pt x="2" y="22"/>
                  </a:lnTo>
                  <a:close/>
                </a:path>
              </a:pathLst>
            </a:custGeom>
            <a:solidFill>
              <a:srgbClr val="74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ṥlîďé">
              <a:extLst>
                <a:ext uri="{FF2B5EF4-FFF2-40B4-BE49-F238E27FC236}">
                  <a16:creationId xmlns:a16="http://schemas.microsoft.com/office/drawing/2014/main" id="{9299AC8C-7B25-CA16-4505-DFA7907DC7F5}"/>
                </a:ext>
              </a:extLst>
            </p:cNvPr>
            <p:cNvSpPr/>
            <p:nvPr/>
          </p:nvSpPr>
          <p:spPr bwMode="auto">
            <a:xfrm>
              <a:off x="6075363" y="2457450"/>
              <a:ext cx="350838" cy="233363"/>
            </a:xfrm>
            <a:custGeom>
              <a:avLst/>
              <a:gdLst>
                <a:gd name="T0" fmla="*/ 105 w 106"/>
                <a:gd name="T1" fmla="*/ 43 h 71"/>
                <a:gd name="T2" fmla="*/ 105 w 106"/>
                <a:gd name="T3" fmla="*/ 42 h 71"/>
                <a:gd name="T4" fmla="*/ 104 w 106"/>
                <a:gd name="T5" fmla="*/ 41 h 71"/>
                <a:gd name="T6" fmla="*/ 104 w 106"/>
                <a:gd name="T7" fmla="*/ 39 h 71"/>
                <a:gd name="T8" fmla="*/ 104 w 106"/>
                <a:gd name="T9" fmla="*/ 39 h 71"/>
                <a:gd name="T10" fmla="*/ 103 w 106"/>
                <a:gd name="T11" fmla="*/ 37 h 71"/>
                <a:gd name="T12" fmla="*/ 102 w 106"/>
                <a:gd name="T13" fmla="*/ 36 h 71"/>
                <a:gd name="T14" fmla="*/ 101 w 106"/>
                <a:gd name="T15" fmla="*/ 34 h 71"/>
                <a:gd name="T16" fmla="*/ 101 w 106"/>
                <a:gd name="T17" fmla="*/ 34 h 71"/>
                <a:gd name="T18" fmla="*/ 100 w 106"/>
                <a:gd name="T19" fmla="*/ 32 h 71"/>
                <a:gd name="T20" fmla="*/ 99 w 106"/>
                <a:gd name="T21" fmla="*/ 31 h 71"/>
                <a:gd name="T22" fmla="*/ 98 w 106"/>
                <a:gd name="T23" fmla="*/ 30 h 71"/>
                <a:gd name="T24" fmla="*/ 98 w 106"/>
                <a:gd name="T25" fmla="*/ 29 h 71"/>
                <a:gd name="T26" fmla="*/ 95 w 106"/>
                <a:gd name="T27" fmla="*/ 26 h 71"/>
                <a:gd name="T28" fmla="*/ 95 w 106"/>
                <a:gd name="T29" fmla="*/ 26 h 71"/>
                <a:gd name="T30" fmla="*/ 93 w 106"/>
                <a:gd name="T31" fmla="*/ 24 h 71"/>
                <a:gd name="T32" fmla="*/ 91 w 106"/>
                <a:gd name="T33" fmla="*/ 23 h 71"/>
                <a:gd name="T34" fmla="*/ 91 w 106"/>
                <a:gd name="T35" fmla="*/ 23 h 71"/>
                <a:gd name="T36" fmla="*/ 89 w 106"/>
                <a:gd name="T37" fmla="*/ 21 h 71"/>
                <a:gd name="T38" fmla="*/ 87 w 106"/>
                <a:gd name="T39" fmla="*/ 20 h 71"/>
                <a:gd name="T40" fmla="*/ 86 w 106"/>
                <a:gd name="T41" fmla="*/ 19 h 71"/>
                <a:gd name="T42" fmla="*/ 84 w 106"/>
                <a:gd name="T43" fmla="*/ 19 h 71"/>
                <a:gd name="T44" fmla="*/ 82 w 106"/>
                <a:gd name="T45" fmla="*/ 18 h 71"/>
                <a:gd name="T46" fmla="*/ 80 w 106"/>
                <a:gd name="T47" fmla="*/ 17 h 71"/>
                <a:gd name="T48" fmla="*/ 29 w 106"/>
                <a:gd name="T49" fmla="*/ 1 h 71"/>
                <a:gd name="T50" fmla="*/ 28 w 106"/>
                <a:gd name="T51" fmla="*/ 0 h 71"/>
                <a:gd name="T52" fmla="*/ 27 w 106"/>
                <a:gd name="T53" fmla="*/ 0 h 71"/>
                <a:gd name="T54" fmla="*/ 26 w 106"/>
                <a:gd name="T55" fmla="*/ 0 h 71"/>
                <a:gd name="T56" fmla="*/ 25 w 106"/>
                <a:gd name="T57" fmla="*/ 0 h 71"/>
                <a:gd name="T58" fmla="*/ 24 w 106"/>
                <a:gd name="T59" fmla="*/ 0 h 71"/>
                <a:gd name="T60" fmla="*/ 22 w 106"/>
                <a:gd name="T61" fmla="*/ 0 h 71"/>
                <a:gd name="T62" fmla="*/ 22 w 106"/>
                <a:gd name="T63" fmla="*/ 0 h 71"/>
                <a:gd name="T64" fmla="*/ 20 w 106"/>
                <a:gd name="T65" fmla="*/ 0 h 71"/>
                <a:gd name="T66" fmla="*/ 19 w 106"/>
                <a:gd name="T67" fmla="*/ 1 h 71"/>
                <a:gd name="T68" fmla="*/ 18 w 106"/>
                <a:gd name="T69" fmla="*/ 1 h 71"/>
                <a:gd name="T70" fmla="*/ 0 w 106"/>
                <a:gd name="T71" fmla="*/ 18 h 71"/>
                <a:gd name="T72" fmla="*/ 3 w 106"/>
                <a:gd name="T73" fmla="*/ 16 h 71"/>
                <a:gd name="T74" fmla="*/ 5 w 106"/>
                <a:gd name="T75" fmla="*/ 15 h 71"/>
                <a:gd name="T76" fmla="*/ 9 w 106"/>
                <a:gd name="T77" fmla="*/ 15 h 71"/>
                <a:gd name="T78" fmla="*/ 14 w 106"/>
                <a:gd name="T79" fmla="*/ 17 h 71"/>
                <a:gd name="T80" fmla="*/ 65 w 106"/>
                <a:gd name="T81" fmla="*/ 33 h 71"/>
                <a:gd name="T82" fmla="*/ 70 w 106"/>
                <a:gd name="T83" fmla="*/ 35 h 71"/>
                <a:gd name="T84" fmla="*/ 74 w 106"/>
                <a:gd name="T85" fmla="*/ 38 h 71"/>
                <a:gd name="T86" fmla="*/ 78 w 106"/>
                <a:gd name="T87" fmla="*/ 41 h 71"/>
                <a:gd name="T88" fmla="*/ 82 w 106"/>
                <a:gd name="T89" fmla="*/ 45 h 71"/>
                <a:gd name="T90" fmla="*/ 85 w 106"/>
                <a:gd name="T91" fmla="*/ 49 h 71"/>
                <a:gd name="T92" fmla="*/ 87 w 106"/>
                <a:gd name="T93" fmla="*/ 54 h 71"/>
                <a:gd name="T94" fmla="*/ 88 w 106"/>
                <a:gd name="T95" fmla="*/ 58 h 71"/>
                <a:gd name="T96" fmla="*/ 88 w 106"/>
                <a:gd name="T97" fmla="*/ 67 h 71"/>
                <a:gd name="T98" fmla="*/ 86 w 106"/>
                <a:gd name="T99" fmla="*/ 71 h 71"/>
                <a:gd name="T100" fmla="*/ 103 w 106"/>
                <a:gd name="T101" fmla="*/ 55 h 71"/>
                <a:gd name="T102" fmla="*/ 105 w 106"/>
                <a:gd name="T103" fmla="*/ 52 h 71"/>
                <a:gd name="T104" fmla="*/ 106 w 106"/>
                <a:gd name="T105" fmla="*/ 50 h 71"/>
                <a:gd name="T106" fmla="*/ 106 w 106"/>
                <a:gd name="T107" fmla="*/ 48 h 71"/>
                <a:gd name="T108" fmla="*/ 106 w 106"/>
                <a:gd name="T109" fmla="*/ 47 h 71"/>
                <a:gd name="T110" fmla="*/ 106 w 106"/>
                <a:gd name="T111" fmla="*/ 45 h 71"/>
                <a:gd name="T112" fmla="*/ 105 w 106"/>
                <a:gd name="T113" fmla="*/ 4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6" h="71"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29"/>
                    <a:pt x="97" y="28"/>
                    <a:pt x="97" y="28"/>
                  </a:cubicBezTo>
                  <a:cubicBezTo>
                    <a:pt x="96" y="27"/>
                    <a:pt x="95" y="27"/>
                    <a:pt x="95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5"/>
                    <a:pt x="94" y="25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4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8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1" y="16"/>
                    <a:pt x="12" y="16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7" y="34"/>
                    <a:pt x="68" y="34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6"/>
                    <a:pt x="73" y="37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5" y="39"/>
                    <a:pt x="77" y="40"/>
                    <a:pt x="78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42"/>
                    <a:pt x="80" y="44"/>
                    <a:pt x="81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3" y="47"/>
                    <a:pt x="84" y="48"/>
                    <a:pt x="85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5" y="51"/>
                    <a:pt x="86" y="52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8" y="55"/>
                    <a:pt x="88" y="57"/>
                    <a:pt x="88" y="58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9" y="60"/>
                    <a:pt x="89" y="61"/>
                    <a:pt x="89" y="63"/>
                  </a:cubicBezTo>
                  <a:cubicBezTo>
                    <a:pt x="89" y="65"/>
                    <a:pt x="89" y="66"/>
                    <a:pt x="88" y="67"/>
                  </a:cubicBezTo>
                  <a:cubicBezTo>
                    <a:pt x="88" y="69"/>
                    <a:pt x="87" y="70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04" y="55"/>
                    <a:pt x="105" y="53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1"/>
                    <a:pt x="106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</a:path>
              </a:pathLst>
            </a:custGeom>
            <a:solidFill>
              <a:srgbClr val="8EBF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Sḻíde">
              <a:extLst>
                <a:ext uri="{FF2B5EF4-FFF2-40B4-BE49-F238E27FC236}">
                  <a16:creationId xmlns:a16="http://schemas.microsoft.com/office/drawing/2014/main" id="{720D5FD9-CE64-CBC7-8843-C17BA4ECA477}"/>
                </a:ext>
              </a:extLst>
            </p:cNvPr>
            <p:cNvSpPr/>
            <p:nvPr/>
          </p:nvSpPr>
          <p:spPr bwMode="auto">
            <a:xfrm>
              <a:off x="6056313" y="2497138"/>
              <a:ext cx="312738" cy="206375"/>
            </a:xfrm>
            <a:custGeom>
              <a:avLst/>
              <a:gdLst>
                <a:gd name="T0" fmla="*/ 71 w 95"/>
                <a:gd name="T1" fmla="*/ 21 h 63"/>
                <a:gd name="T2" fmla="*/ 95 w 95"/>
                <a:gd name="T3" fmla="*/ 51 h 63"/>
                <a:gd name="T4" fmla="*/ 79 w 95"/>
                <a:gd name="T5" fmla="*/ 60 h 63"/>
                <a:gd name="T6" fmla="*/ 78 w 95"/>
                <a:gd name="T7" fmla="*/ 60 h 63"/>
                <a:gd name="T8" fmla="*/ 61 w 95"/>
                <a:gd name="T9" fmla="*/ 47 h 63"/>
                <a:gd name="T10" fmla="*/ 52 w 95"/>
                <a:gd name="T11" fmla="*/ 39 h 63"/>
                <a:gd name="T12" fmla="*/ 49 w 95"/>
                <a:gd name="T13" fmla="*/ 39 h 63"/>
                <a:gd name="T14" fmla="*/ 42 w 95"/>
                <a:gd name="T15" fmla="*/ 40 h 63"/>
                <a:gd name="T16" fmla="*/ 28 w 95"/>
                <a:gd name="T17" fmla="*/ 44 h 63"/>
                <a:gd name="T18" fmla="*/ 28 w 95"/>
                <a:gd name="T19" fmla="*/ 43 h 63"/>
                <a:gd name="T20" fmla="*/ 5 w 95"/>
                <a:gd name="T21" fmla="*/ 22 h 63"/>
                <a:gd name="T22" fmla="*/ 18 w 95"/>
                <a:gd name="T23" fmla="*/ 4 h 63"/>
                <a:gd name="T24" fmla="*/ 20 w 95"/>
                <a:gd name="T25" fmla="*/ 5 h 63"/>
                <a:gd name="T26" fmla="*/ 70 w 95"/>
                <a:gd name="T27" fmla="*/ 21 h 63"/>
                <a:gd name="T28" fmla="*/ 71 w 95"/>
                <a:gd name="T29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63">
                  <a:moveTo>
                    <a:pt x="71" y="21"/>
                  </a:moveTo>
                  <a:cubicBezTo>
                    <a:pt x="83" y="25"/>
                    <a:pt x="95" y="39"/>
                    <a:pt x="95" y="51"/>
                  </a:cubicBezTo>
                  <a:cubicBezTo>
                    <a:pt x="95" y="60"/>
                    <a:pt x="88" y="63"/>
                    <a:pt x="79" y="60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2" y="58"/>
                    <a:pt x="65" y="53"/>
                    <a:pt x="61" y="47"/>
                  </a:cubicBezTo>
                  <a:cubicBezTo>
                    <a:pt x="58" y="43"/>
                    <a:pt x="55" y="40"/>
                    <a:pt x="52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6" y="37"/>
                    <a:pt x="43" y="38"/>
                    <a:pt x="42" y="40"/>
                  </a:cubicBezTo>
                  <a:cubicBezTo>
                    <a:pt x="40" y="44"/>
                    <a:pt x="35" y="46"/>
                    <a:pt x="28" y="44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18" y="40"/>
                    <a:pt x="8" y="31"/>
                    <a:pt x="5" y="22"/>
                  </a:cubicBezTo>
                  <a:cubicBezTo>
                    <a:pt x="0" y="8"/>
                    <a:pt x="7" y="0"/>
                    <a:pt x="18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70" y="21"/>
                    <a:pt x="70" y="21"/>
                    <a:pt x="70" y="21"/>
                  </a:cubicBezTo>
                  <a:lnTo>
                    <a:pt x="71" y="21"/>
                  </a:lnTo>
                  <a:close/>
                </a:path>
              </a:pathLst>
            </a:custGeom>
            <a:solidFill>
              <a:srgbClr val="74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şľide">
              <a:extLst>
                <a:ext uri="{FF2B5EF4-FFF2-40B4-BE49-F238E27FC236}">
                  <a16:creationId xmlns:a16="http://schemas.microsoft.com/office/drawing/2014/main" id="{8EC4D82D-4DEA-D808-785D-641908CEEC66}"/>
                </a:ext>
              </a:extLst>
            </p:cNvPr>
            <p:cNvSpPr/>
            <p:nvPr/>
          </p:nvSpPr>
          <p:spPr bwMode="auto">
            <a:xfrm>
              <a:off x="6083301" y="2522538"/>
              <a:ext cx="269875" cy="158750"/>
            </a:xfrm>
            <a:custGeom>
              <a:avLst/>
              <a:gdLst>
                <a:gd name="T0" fmla="*/ 77 w 82"/>
                <a:gd name="T1" fmla="*/ 48 h 48"/>
                <a:gd name="T2" fmla="*/ 72 w 82"/>
                <a:gd name="T3" fmla="*/ 47 h 48"/>
                <a:gd name="T4" fmla="*/ 71 w 82"/>
                <a:gd name="T5" fmla="*/ 47 h 48"/>
                <a:gd name="T6" fmla="*/ 57 w 82"/>
                <a:gd name="T7" fmla="*/ 36 h 48"/>
                <a:gd name="T8" fmla="*/ 45 w 82"/>
                <a:gd name="T9" fmla="*/ 27 h 48"/>
                <a:gd name="T10" fmla="*/ 43 w 82"/>
                <a:gd name="T11" fmla="*/ 26 h 48"/>
                <a:gd name="T12" fmla="*/ 39 w 82"/>
                <a:gd name="T13" fmla="*/ 25 h 48"/>
                <a:gd name="T14" fmla="*/ 30 w 82"/>
                <a:gd name="T15" fmla="*/ 30 h 48"/>
                <a:gd name="T16" fmla="*/ 26 w 82"/>
                <a:gd name="T17" fmla="*/ 32 h 48"/>
                <a:gd name="T18" fmla="*/ 22 w 82"/>
                <a:gd name="T19" fmla="*/ 31 h 48"/>
                <a:gd name="T20" fmla="*/ 21 w 82"/>
                <a:gd name="T21" fmla="*/ 31 h 48"/>
                <a:gd name="T22" fmla="*/ 1 w 82"/>
                <a:gd name="T23" fmla="*/ 12 h 48"/>
                <a:gd name="T24" fmla="*/ 1 w 82"/>
                <a:gd name="T25" fmla="*/ 2 h 48"/>
                <a:gd name="T26" fmla="*/ 5 w 82"/>
                <a:gd name="T27" fmla="*/ 0 h 48"/>
                <a:gd name="T28" fmla="*/ 9 w 82"/>
                <a:gd name="T29" fmla="*/ 1 h 48"/>
                <a:gd name="T30" fmla="*/ 62 w 82"/>
                <a:gd name="T31" fmla="*/ 18 h 48"/>
                <a:gd name="T32" fmla="*/ 82 w 82"/>
                <a:gd name="T33" fmla="*/ 43 h 48"/>
                <a:gd name="T34" fmla="*/ 81 w 82"/>
                <a:gd name="T35" fmla="*/ 47 h 48"/>
                <a:gd name="T36" fmla="*/ 77 w 82"/>
                <a:gd name="T3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48">
                  <a:moveTo>
                    <a:pt x="77" y="48"/>
                  </a:moveTo>
                  <a:cubicBezTo>
                    <a:pt x="75" y="48"/>
                    <a:pt x="74" y="48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66" y="45"/>
                    <a:pt x="61" y="41"/>
                    <a:pt x="57" y="36"/>
                  </a:cubicBezTo>
                  <a:cubicBezTo>
                    <a:pt x="54" y="31"/>
                    <a:pt x="49" y="28"/>
                    <a:pt x="45" y="27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1" y="25"/>
                    <a:pt x="40" y="25"/>
                    <a:pt x="39" y="25"/>
                  </a:cubicBezTo>
                  <a:cubicBezTo>
                    <a:pt x="35" y="25"/>
                    <a:pt x="32" y="27"/>
                    <a:pt x="30" y="30"/>
                  </a:cubicBezTo>
                  <a:cubicBezTo>
                    <a:pt x="30" y="30"/>
                    <a:pt x="29" y="32"/>
                    <a:pt x="26" y="32"/>
                  </a:cubicBezTo>
                  <a:cubicBezTo>
                    <a:pt x="25" y="32"/>
                    <a:pt x="23" y="32"/>
                    <a:pt x="22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3" y="28"/>
                    <a:pt x="4" y="20"/>
                    <a:pt x="1" y="12"/>
                  </a:cubicBezTo>
                  <a:cubicBezTo>
                    <a:pt x="0" y="8"/>
                    <a:pt x="0" y="4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6" y="0"/>
                    <a:pt x="8" y="0"/>
                    <a:pt x="9" y="1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72" y="21"/>
                    <a:pt x="82" y="34"/>
                    <a:pt x="82" y="43"/>
                  </a:cubicBezTo>
                  <a:cubicBezTo>
                    <a:pt x="82" y="45"/>
                    <a:pt x="82" y="46"/>
                    <a:pt x="81" y="47"/>
                  </a:cubicBezTo>
                  <a:cubicBezTo>
                    <a:pt x="80" y="48"/>
                    <a:pt x="78" y="48"/>
                    <a:pt x="77" y="48"/>
                  </a:cubicBez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ṥḻïḋe">
              <a:extLst>
                <a:ext uri="{FF2B5EF4-FFF2-40B4-BE49-F238E27FC236}">
                  <a16:creationId xmlns:a16="http://schemas.microsoft.com/office/drawing/2014/main" id="{DA9DFC09-87C6-E89C-C3BE-94EC92F4F9F2}"/>
                </a:ext>
              </a:extLst>
            </p:cNvPr>
            <p:cNvSpPr/>
            <p:nvPr/>
          </p:nvSpPr>
          <p:spPr bwMode="auto">
            <a:xfrm>
              <a:off x="6861176" y="3765550"/>
              <a:ext cx="211138" cy="263525"/>
            </a:xfrm>
            <a:custGeom>
              <a:avLst/>
              <a:gdLst>
                <a:gd name="T0" fmla="*/ 64 w 64"/>
                <a:gd name="T1" fmla="*/ 0 h 80"/>
                <a:gd name="T2" fmla="*/ 0 w 64"/>
                <a:gd name="T3" fmla="*/ 0 h 80"/>
                <a:gd name="T4" fmla="*/ 10 w 64"/>
                <a:gd name="T5" fmla="*/ 67 h 80"/>
                <a:gd name="T6" fmla="*/ 10 w 64"/>
                <a:gd name="T7" fmla="*/ 67 h 80"/>
                <a:gd name="T8" fmla="*/ 16 w 64"/>
                <a:gd name="T9" fmla="*/ 75 h 80"/>
                <a:gd name="T10" fmla="*/ 47 w 64"/>
                <a:gd name="T11" fmla="*/ 75 h 80"/>
                <a:gd name="T12" fmla="*/ 53 w 64"/>
                <a:gd name="T13" fmla="*/ 67 h 80"/>
                <a:gd name="T14" fmla="*/ 64 w 64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80">
                  <a:moveTo>
                    <a:pt x="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70"/>
                    <a:pt x="12" y="73"/>
                    <a:pt x="16" y="75"/>
                  </a:cubicBezTo>
                  <a:cubicBezTo>
                    <a:pt x="25" y="80"/>
                    <a:pt x="39" y="80"/>
                    <a:pt x="47" y="75"/>
                  </a:cubicBezTo>
                  <a:cubicBezTo>
                    <a:pt x="51" y="73"/>
                    <a:pt x="53" y="70"/>
                    <a:pt x="53" y="6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$1îḓe">
              <a:extLst>
                <a:ext uri="{FF2B5EF4-FFF2-40B4-BE49-F238E27FC236}">
                  <a16:creationId xmlns:a16="http://schemas.microsoft.com/office/drawing/2014/main" id="{D5986D30-A319-E9E7-99EE-AA137F24C9A7}"/>
                </a:ext>
              </a:extLst>
            </p:cNvPr>
            <p:cNvSpPr/>
            <p:nvPr/>
          </p:nvSpPr>
          <p:spPr bwMode="auto">
            <a:xfrm>
              <a:off x="6848476" y="3698875"/>
              <a:ext cx="233363" cy="134938"/>
            </a:xfrm>
            <a:custGeom>
              <a:avLst/>
              <a:gdLst>
                <a:gd name="T0" fmla="*/ 58 w 71"/>
                <a:gd name="T1" fmla="*/ 7 h 41"/>
                <a:gd name="T2" fmla="*/ 58 w 71"/>
                <a:gd name="T3" fmla="*/ 33 h 41"/>
                <a:gd name="T4" fmla="*/ 13 w 71"/>
                <a:gd name="T5" fmla="*/ 33 h 41"/>
                <a:gd name="T6" fmla="*/ 13 w 71"/>
                <a:gd name="T7" fmla="*/ 7 h 41"/>
                <a:gd name="T8" fmla="*/ 58 w 71"/>
                <a:gd name="T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1">
                  <a:moveTo>
                    <a:pt x="58" y="7"/>
                  </a:moveTo>
                  <a:cubicBezTo>
                    <a:pt x="71" y="14"/>
                    <a:pt x="71" y="26"/>
                    <a:pt x="58" y="33"/>
                  </a:cubicBezTo>
                  <a:cubicBezTo>
                    <a:pt x="46" y="41"/>
                    <a:pt x="26" y="41"/>
                    <a:pt x="13" y="33"/>
                  </a:cubicBezTo>
                  <a:cubicBezTo>
                    <a:pt x="1" y="26"/>
                    <a:pt x="0" y="14"/>
                    <a:pt x="13" y="7"/>
                  </a:cubicBezTo>
                  <a:cubicBezTo>
                    <a:pt x="25" y="0"/>
                    <a:pt x="46" y="0"/>
                    <a:pt x="58" y="7"/>
                  </a:cubicBezTo>
                  <a:close/>
                </a:path>
              </a:pathLst>
            </a:custGeom>
            <a:solidFill>
              <a:srgbClr val="C59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şlíďé">
              <a:extLst>
                <a:ext uri="{FF2B5EF4-FFF2-40B4-BE49-F238E27FC236}">
                  <a16:creationId xmlns:a16="http://schemas.microsoft.com/office/drawing/2014/main" id="{17F95B25-412C-AF7C-0B1D-56BEA7ED4F2E}"/>
                </a:ext>
              </a:extLst>
            </p:cNvPr>
            <p:cNvSpPr/>
            <p:nvPr/>
          </p:nvSpPr>
          <p:spPr bwMode="auto">
            <a:xfrm>
              <a:off x="6858001" y="3744913"/>
              <a:ext cx="217488" cy="115888"/>
            </a:xfrm>
            <a:custGeom>
              <a:avLst/>
              <a:gdLst>
                <a:gd name="T0" fmla="*/ 65 w 66"/>
                <a:gd name="T1" fmla="*/ 3 h 35"/>
                <a:gd name="T2" fmla="*/ 65 w 66"/>
                <a:gd name="T3" fmla="*/ 4 h 35"/>
                <a:gd name="T4" fmla="*/ 64 w 66"/>
                <a:gd name="T5" fmla="*/ 6 h 35"/>
                <a:gd name="T6" fmla="*/ 63 w 66"/>
                <a:gd name="T7" fmla="*/ 8 h 35"/>
                <a:gd name="T8" fmla="*/ 62 w 66"/>
                <a:gd name="T9" fmla="*/ 10 h 35"/>
                <a:gd name="T10" fmla="*/ 59 w 66"/>
                <a:gd name="T11" fmla="*/ 12 h 35"/>
                <a:gd name="T12" fmla="*/ 57 w 66"/>
                <a:gd name="T13" fmla="*/ 13 h 35"/>
                <a:gd name="T14" fmla="*/ 53 w 66"/>
                <a:gd name="T15" fmla="*/ 16 h 35"/>
                <a:gd name="T16" fmla="*/ 49 w 66"/>
                <a:gd name="T17" fmla="*/ 17 h 35"/>
                <a:gd name="T18" fmla="*/ 47 w 66"/>
                <a:gd name="T19" fmla="*/ 18 h 35"/>
                <a:gd name="T20" fmla="*/ 44 w 66"/>
                <a:gd name="T21" fmla="*/ 19 h 35"/>
                <a:gd name="T22" fmla="*/ 39 w 66"/>
                <a:gd name="T23" fmla="*/ 19 h 35"/>
                <a:gd name="T24" fmla="*/ 35 w 66"/>
                <a:gd name="T25" fmla="*/ 20 h 35"/>
                <a:gd name="T26" fmla="*/ 32 w 66"/>
                <a:gd name="T27" fmla="*/ 20 h 35"/>
                <a:gd name="T28" fmla="*/ 29 w 66"/>
                <a:gd name="T29" fmla="*/ 19 h 35"/>
                <a:gd name="T30" fmla="*/ 26 w 66"/>
                <a:gd name="T31" fmla="*/ 19 h 35"/>
                <a:gd name="T32" fmla="*/ 23 w 66"/>
                <a:gd name="T33" fmla="*/ 19 h 35"/>
                <a:gd name="T34" fmla="*/ 19 w 66"/>
                <a:gd name="T35" fmla="*/ 18 h 35"/>
                <a:gd name="T36" fmla="*/ 14 w 66"/>
                <a:gd name="T37" fmla="*/ 16 h 35"/>
                <a:gd name="T38" fmla="*/ 12 w 66"/>
                <a:gd name="T39" fmla="*/ 15 h 35"/>
                <a:gd name="T40" fmla="*/ 0 w 66"/>
                <a:gd name="T41" fmla="*/ 4 h 35"/>
                <a:gd name="T42" fmla="*/ 0 w 66"/>
                <a:gd name="T43" fmla="*/ 16 h 35"/>
                <a:gd name="T44" fmla="*/ 12 w 66"/>
                <a:gd name="T45" fmla="*/ 31 h 35"/>
                <a:gd name="T46" fmla="*/ 14 w 66"/>
                <a:gd name="T47" fmla="*/ 32 h 35"/>
                <a:gd name="T48" fmla="*/ 18 w 66"/>
                <a:gd name="T49" fmla="*/ 33 h 35"/>
                <a:gd name="T50" fmla="*/ 19 w 66"/>
                <a:gd name="T51" fmla="*/ 33 h 35"/>
                <a:gd name="T52" fmla="*/ 22 w 66"/>
                <a:gd name="T53" fmla="*/ 34 h 35"/>
                <a:gd name="T54" fmla="*/ 24 w 66"/>
                <a:gd name="T55" fmla="*/ 34 h 35"/>
                <a:gd name="T56" fmla="*/ 26 w 66"/>
                <a:gd name="T57" fmla="*/ 34 h 35"/>
                <a:gd name="T58" fmla="*/ 28 w 66"/>
                <a:gd name="T59" fmla="*/ 35 h 35"/>
                <a:gd name="T60" fmla="*/ 30 w 66"/>
                <a:gd name="T61" fmla="*/ 35 h 35"/>
                <a:gd name="T62" fmla="*/ 32 w 66"/>
                <a:gd name="T63" fmla="*/ 35 h 35"/>
                <a:gd name="T64" fmla="*/ 35 w 66"/>
                <a:gd name="T65" fmla="*/ 35 h 35"/>
                <a:gd name="T66" fmla="*/ 37 w 66"/>
                <a:gd name="T67" fmla="*/ 35 h 35"/>
                <a:gd name="T68" fmla="*/ 38 w 66"/>
                <a:gd name="T69" fmla="*/ 35 h 35"/>
                <a:gd name="T70" fmla="*/ 42 w 66"/>
                <a:gd name="T71" fmla="*/ 34 h 35"/>
                <a:gd name="T72" fmla="*/ 45 w 66"/>
                <a:gd name="T73" fmla="*/ 33 h 35"/>
                <a:gd name="T74" fmla="*/ 48 w 66"/>
                <a:gd name="T75" fmla="*/ 33 h 35"/>
                <a:gd name="T76" fmla="*/ 49 w 66"/>
                <a:gd name="T77" fmla="*/ 32 h 35"/>
                <a:gd name="T78" fmla="*/ 53 w 66"/>
                <a:gd name="T79" fmla="*/ 31 h 35"/>
                <a:gd name="T80" fmla="*/ 56 w 66"/>
                <a:gd name="T81" fmla="*/ 29 h 35"/>
                <a:gd name="T82" fmla="*/ 58 w 66"/>
                <a:gd name="T83" fmla="*/ 28 h 35"/>
                <a:gd name="T84" fmla="*/ 60 w 66"/>
                <a:gd name="T85" fmla="*/ 26 h 35"/>
                <a:gd name="T86" fmla="*/ 62 w 66"/>
                <a:gd name="T87" fmla="*/ 25 h 35"/>
                <a:gd name="T88" fmla="*/ 62 w 66"/>
                <a:gd name="T89" fmla="*/ 24 h 35"/>
                <a:gd name="T90" fmla="*/ 63 w 66"/>
                <a:gd name="T91" fmla="*/ 22 h 35"/>
                <a:gd name="T92" fmla="*/ 64 w 66"/>
                <a:gd name="T93" fmla="*/ 22 h 35"/>
                <a:gd name="T94" fmla="*/ 65 w 66"/>
                <a:gd name="T95" fmla="*/ 20 h 35"/>
                <a:gd name="T96" fmla="*/ 65 w 66"/>
                <a:gd name="T97" fmla="*/ 19 h 35"/>
                <a:gd name="T98" fmla="*/ 65 w 66"/>
                <a:gd name="T99" fmla="*/ 18 h 35"/>
                <a:gd name="T100" fmla="*/ 65 w 66"/>
                <a:gd name="T101" fmla="*/ 16 h 35"/>
                <a:gd name="T102" fmla="*/ 66 w 66"/>
                <a:gd name="T10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6" h="35">
                  <a:moveTo>
                    <a:pt x="66" y="2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7"/>
                    <a:pt x="63" y="8"/>
                    <a:pt x="63" y="8"/>
                  </a:cubicBezTo>
                  <a:cubicBezTo>
                    <a:pt x="63" y="9"/>
                    <a:pt x="62" y="9"/>
                    <a:pt x="62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1" y="10"/>
                    <a:pt x="60" y="11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3"/>
                    <a:pt x="57" y="13"/>
                  </a:cubicBezTo>
                  <a:cubicBezTo>
                    <a:pt x="57" y="14"/>
                    <a:pt x="57" y="14"/>
                    <a:pt x="56" y="14"/>
                  </a:cubicBezTo>
                  <a:cubicBezTo>
                    <a:pt x="55" y="15"/>
                    <a:pt x="54" y="15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0" y="17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8"/>
                    <a:pt x="4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5" y="18"/>
                    <a:pt x="44" y="18"/>
                    <a:pt x="44" y="19"/>
                  </a:cubicBezTo>
                  <a:cubicBezTo>
                    <a:pt x="43" y="19"/>
                    <a:pt x="43" y="19"/>
                    <a:pt x="42" y="19"/>
                  </a:cubicBezTo>
                  <a:cubicBezTo>
                    <a:pt x="41" y="19"/>
                    <a:pt x="40" y="19"/>
                    <a:pt x="39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6" y="20"/>
                    <a:pt x="35" y="20"/>
                  </a:cubicBezTo>
                  <a:cubicBezTo>
                    <a:pt x="35" y="20"/>
                    <a:pt x="34" y="20"/>
                    <a:pt x="34" y="20"/>
                  </a:cubicBezTo>
                  <a:cubicBezTo>
                    <a:pt x="33" y="20"/>
                    <a:pt x="33" y="20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30" y="20"/>
                    <a:pt x="29" y="20"/>
                    <a:pt x="29" y="19"/>
                  </a:cubicBezTo>
                  <a:cubicBezTo>
                    <a:pt x="28" y="19"/>
                    <a:pt x="28" y="19"/>
                    <a:pt x="27" y="19"/>
                  </a:cubicBezTo>
                  <a:cubicBezTo>
                    <a:pt x="27" y="19"/>
                    <a:pt x="26" y="19"/>
                    <a:pt x="26" y="19"/>
                  </a:cubicBezTo>
                  <a:cubicBezTo>
                    <a:pt x="25" y="19"/>
                    <a:pt x="25" y="19"/>
                    <a:pt x="24" y="19"/>
                  </a:cubicBezTo>
                  <a:cubicBezTo>
                    <a:pt x="24" y="19"/>
                    <a:pt x="23" y="19"/>
                    <a:pt x="23" y="19"/>
                  </a:cubicBezTo>
                  <a:cubicBezTo>
                    <a:pt x="22" y="19"/>
                    <a:pt x="22" y="18"/>
                    <a:pt x="21" y="18"/>
                  </a:cubicBezTo>
                  <a:cubicBezTo>
                    <a:pt x="20" y="18"/>
                    <a:pt x="20" y="18"/>
                    <a:pt x="19" y="18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7" y="17"/>
                    <a:pt x="16" y="17"/>
                    <a:pt x="14" y="16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0" y="14"/>
                    <a:pt x="10" y="14"/>
                  </a:cubicBezTo>
                  <a:cubicBezTo>
                    <a:pt x="5" y="11"/>
                    <a:pt x="2" y="8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9" y="29"/>
                  </a:cubicBezTo>
                  <a:cubicBezTo>
                    <a:pt x="10" y="30"/>
                    <a:pt x="11" y="30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4" y="31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7" y="32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1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3" y="34"/>
                    <a:pt x="23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7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3" y="35"/>
                    <a:pt x="34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5" y="34"/>
                    <a:pt x="45" y="33"/>
                  </a:cubicBezTo>
                  <a:cubicBezTo>
                    <a:pt x="46" y="33"/>
                    <a:pt x="46" y="33"/>
                    <a:pt x="47" y="33"/>
                  </a:cubicBezTo>
                  <a:cubicBezTo>
                    <a:pt x="47" y="33"/>
                    <a:pt x="48" y="33"/>
                    <a:pt x="48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50" y="32"/>
                    <a:pt x="51" y="32"/>
                    <a:pt x="52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4" y="30"/>
                    <a:pt x="55" y="30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8"/>
                    <a:pt x="58" y="28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1" y="26"/>
                    <a:pt x="61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3"/>
                    <a:pt x="63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6" y="2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šḷíḋê">
              <a:extLst>
                <a:ext uri="{FF2B5EF4-FFF2-40B4-BE49-F238E27FC236}">
                  <a16:creationId xmlns:a16="http://schemas.microsoft.com/office/drawing/2014/main" id="{0CB8CC03-4E47-4406-CFEE-981441DCA3BD}"/>
                </a:ext>
              </a:extLst>
            </p:cNvPr>
            <p:cNvSpPr/>
            <p:nvPr/>
          </p:nvSpPr>
          <p:spPr bwMode="auto">
            <a:xfrm>
              <a:off x="6848476" y="3679825"/>
              <a:ext cx="238125" cy="134938"/>
            </a:xfrm>
            <a:custGeom>
              <a:avLst/>
              <a:gdLst>
                <a:gd name="T0" fmla="*/ 59 w 72"/>
                <a:gd name="T1" fmla="*/ 7 h 41"/>
                <a:gd name="T2" fmla="*/ 59 w 72"/>
                <a:gd name="T3" fmla="*/ 34 h 41"/>
                <a:gd name="T4" fmla="*/ 13 w 72"/>
                <a:gd name="T5" fmla="*/ 34 h 41"/>
                <a:gd name="T6" fmla="*/ 12 w 72"/>
                <a:gd name="T7" fmla="*/ 7 h 41"/>
                <a:gd name="T8" fmla="*/ 59 w 72"/>
                <a:gd name="T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1">
                  <a:moveTo>
                    <a:pt x="59" y="7"/>
                  </a:moveTo>
                  <a:cubicBezTo>
                    <a:pt x="72" y="15"/>
                    <a:pt x="72" y="27"/>
                    <a:pt x="59" y="34"/>
                  </a:cubicBezTo>
                  <a:cubicBezTo>
                    <a:pt x="46" y="41"/>
                    <a:pt x="25" y="41"/>
                    <a:pt x="13" y="34"/>
                  </a:cubicBezTo>
                  <a:cubicBezTo>
                    <a:pt x="0" y="27"/>
                    <a:pt x="0" y="15"/>
                    <a:pt x="12" y="7"/>
                  </a:cubicBezTo>
                  <a:cubicBezTo>
                    <a:pt x="25" y="0"/>
                    <a:pt x="46" y="0"/>
                    <a:pt x="59" y="7"/>
                  </a:cubicBez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šľidè">
              <a:extLst>
                <a:ext uri="{FF2B5EF4-FFF2-40B4-BE49-F238E27FC236}">
                  <a16:creationId xmlns:a16="http://schemas.microsoft.com/office/drawing/2014/main" id="{82218814-773F-BFC9-4444-5A676260369B}"/>
                </a:ext>
              </a:extLst>
            </p:cNvPr>
            <p:cNvSpPr/>
            <p:nvPr/>
          </p:nvSpPr>
          <p:spPr bwMode="auto">
            <a:xfrm>
              <a:off x="6950076" y="3444875"/>
              <a:ext cx="511175" cy="569913"/>
            </a:xfrm>
            <a:custGeom>
              <a:avLst/>
              <a:gdLst>
                <a:gd name="T0" fmla="*/ 1 w 155"/>
                <a:gd name="T1" fmla="*/ 163 h 173"/>
                <a:gd name="T2" fmla="*/ 1 w 155"/>
                <a:gd name="T3" fmla="*/ 157 h 173"/>
                <a:gd name="T4" fmla="*/ 2 w 155"/>
                <a:gd name="T5" fmla="*/ 154 h 173"/>
                <a:gd name="T6" fmla="*/ 18 w 155"/>
                <a:gd name="T7" fmla="*/ 144 h 173"/>
                <a:gd name="T8" fmla="*/ 26 w 155"/>
                <a:gd name="T9" fmla="*/ 138 h 173"/>
                <a:gd name="T10" fmla="*/ 31 w 155"/>
                <a:gd name="T11" fmla="*/ 134 h 173"/>
                <a:gd name="T12" fmla="*/ 34 w 155"/>
                <a:gd name="T13" fmla="*/ 117 h 173"/>
                <a:gd name="T14" fmla="*/ 49 w 155"/>
                <a:gd name="T15" fmla="*/ 117 h 173"/>
                <a:gd name="T16" fmla="*/ 62 w 155"/>
                <a:gd name="T17" fmla="*/ 120 h 173"/>
                <a:gd name="T18" fmla="*/ 69 w 155"/>
                <a:gd name="T19" fmla="*/ 114 h 173"/>
                <a:gd name="T20" fmla="*/ 80 w 155"/>
                <a:gd name="T21" fmla="*/ 106 h 173"/>
                <a:gd name="T22" fmla="*/ 101 w 155"/>
                <a:gd name="T23" fmla="*/ 91 h 173"/>
                <a:gd name="T24" fmla="*/ 111 w 155"/>
                <a:gd name="T25" fmla="*/ 79 h 173"/>
                <a:gd name="T26" fmla="*/ 111 w 155"/>
                <a:gd name="T27" fmla="*/ 73 h 173"/>
                <a:gd name="T28" fmla="*/ 100 w 155"/>
                <a:gd name="T29" fmla="*/ 6 h 173"/>
                <a:gd name="T30" fmla="*/ 139 w 155"/>
                <a:gd name="T31" fmla="*/ 0 h 173"/>
                <a:gd name="T32" fmla="*/ 155 w 155"/>
                <a:gd name="T33" fmla="*/ 85 h 173"/>
                <a:gd name="T34" fmla="*/ 153 w 155"/>
                <a:gd name="T35" fmla="*/ 96 h 173"/>
                <a:gd name="T36" fmla="*/ 145 w 155"/>
                <a:gd name="T37" fmla="*/ 104 h 173"/>
                <a:gd name="T38" fmla="*/ 115 w 155"/>
                <a:gd name="T39" fmla="*/ 125 h 173"/>
                <a:gd name="T40" fmla="*/ 82 w 155"/>
                <a:gd name="T41" fmla="*/ 140 h 173"/>
                <a:gd name="T42" fmla="*/ 58 w 155"/>
                <a:gd name="T43" fmla="*/ 155 h 173"/>
                <a:gd name="T44" fmla="*/ 40 w 155"/>
                <a:gd name="T45" fmla="*/ 169 h 173"/>
                <a:gd name="T46" fmla="*/ 19 w 155"/>
                <a:gd name="T47" fmla="*/ 173 h 173"/>
                <a:gd name="T48" fmla="*/ 1 w 155"/>
                <a:gd name="T4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5" h="173">
                  <a:moveTo>
                    <a:pt x="1" y="163"/>
                  </a:moveTo>
                  <a:cubicBezTo>
                    <a:pt x="1" y="161"/>
                    <a:pt x="0" y="159"/>
                    <a:pt x="1" y="157"/>
                  </a:cubicBezTo>
                  <a:cubicBezTo>
                    <a:pt x="1" y="156"/>
                    <a:pt x="2" y="155"/>
                    <a:pt x="2" y="154"/>
                  </a:cubicBezTo>
                  <a:cubicBezTo>
                    <a:pt x="7" y="148"/>
                    <a:pt x="12" y="147"/>
                    <a:pt x="18" y="144"/>
                  </a:cubicBezTo>
                  <a:cubicBezTo>
                    <a:pt x="21" y="142"/>
                    <a:pt x="24" y="140"/>
                    <a:pt x="26" y="138"/>
                  </a:cubicBezTo>
                  <a:cubicBezTo>
                    <a:pt x="28" y="137"/>
                    <a:pt x="30" y="136"/>
                    <a:pt x="31" y="134"/>
                  </a:cubicBezTo>
                  <a:cubicBezTo>
                    <a:pt x="33" y="117"/>
                    <a:pt x="34" y="117"/>
                    <a:pt x="34" y="117"/>
                  </a:cubicBezTo>
                  <a:cubicBezTo>
                    <a:pt x="37" y="117"/>
                    <a:pt x="45" y="117"/>
                    <a:pt x="49" y="117"/>
                  </a:cubicBezTo>
                  <a:cubicBezTo>
                    <a:pt x="54" y="118"/>
                    <a:pt x="57" y="123"/>
                    <a:pt x="62" y="120"/>
                  </a:cubicBezTo>
                  <a:cubicBezTo>
                    <a:pt x="65" y="118"/>
                    <a:pt x="67" y="116"/>
                    <a:pt x="69" y="114"/>
                  </a:cubicBezTo>
                  <a:cubicBezTo>
                    <a:pt x="73" y="111"/>
                    <a:pt x="76" y="108"/>
                    <a:pt x="80" y="106"/>
                  </a:cubicBezTo>
                  <a:cubicBezTo>
                    <a:pt x="87" y="100"/>
                    <a:pt x="94" y="95"/>
                    <a:pt x="101" y="91"/>
                  </a:cubicBezTo>
                  <a:cubicBezTo>
                    <a:pt x="105" y="88"/>
                    <a:pt x="110" y="84"/>
                    <a:pt x="111" y="79"/>
                  </a:cubicBezTo>
                  <a:cubicBezTo>
                    <a:pt x="111" y="77"/>
                    <a:pt x="111" y="75"/>
                    <a:pt x="111" y="73"/>
                  </a:cubicBezTo>
                  <a:cubicBezTo>
                    <a:pt x="109" y="63"/>
                    <a:pt x="99" y="16"/>
                    <a:pt x="100" y="6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2" y="16"/>
                    <a:pt x="154" y="68"/>
                    <a:pt x="155" y="85"/>
                  </a:cubicBezTo>
                  <a:cubicBezTo>
                    <a:pt x="155" y="88"/>
                    <a:pt x="155" y="92"/>
                    <a:pt x="153" y="96"/>
                  </a:cubicBezTo>
                  <a:cubicBezTo>
                    <a:pt x="152" y="99"/>
                    <a:pt x="148" y="102"/>
                    <a:pt x="145" y="104"/>
                  </a:cubicBezTo>
                  <a:cubicBezTo>
                    <a:pt x="135" y="111"/>
                    <a:pt x="126" y="118"/>
                    <a:pt x="115" y="125"/>
                  </a:cubicBezTo>
                  <a:cubicBezTo>
                    <a:pt x="105" y="131"/>
                    <a:pt x="94" y="136"/>
                    <a:pt x="82" y="140"/>
                  </a:cubicBezTo>
                  <a:cubicBezTo>
                    <a:pt x="73" y="144"/>
                    <a:pt x="65" y="148"/>
                    <a:pt x="58" y="155"/>
                  </a:cubicBezTo>
                  <a:cubicBezTo>
                    <a:pt x="52" y="160"/>
                    <a:pt x="48" y="167"/>
                    <a:pt x="40" y="169"/>
                  </a:cubicBezTo>
                  <a:cubicBezTo>
                    <a:pt x="34" y="171"/>
                    <a:pt x="26" y="173"/>
                    <a:pt x="19" y="173"/>
                  </a:cubicBezTo>
                  <a:cubicBezTo>
                    <a:pt x="14" y="172"/>
                    <a:pt x="4" y="169"/>
                    <a:pt x="1" y="163"/>
                  </a:cubicBezTo>
                  <a:close/>
                </a:path>
              </a:pathLst>
            </a:custGeom>
            <a:solidFill>
              <a:srgbClr val="D1A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Sḻíďe">
              <a:extLst>
                <a:ext uri="{FF2B5EF4-FFF2-40B4-BE49-F238E27FC236}">
                  <a16:creationId xmlns:a16="http://schemas.microsoft.com/office/drawing/2014/main" id="{70FC8BCD-CB02-83E1-E080-69E588F7BDDF}"/>
                </a:ext>
              </a:extLst>
            </p:cNvPr>
            <p:cNvSpPr/>
            <p:nvPr/>
          </p:nvSpPr>
          <p:spPr bwMode="auto">
            <a:xfrm>
              <a:off x="7246938" y="3346450"/>
              <a:ext cx="171450" cy="180975"/>
            </a:xfrm>
            <a:custGeom>
              <a:avLst/>
              <a:gdLst>
                <a:gd name="T0" fmla="*/ 0 w 52"/>
                <a:gd name="T1" fmla="*/ 23 h 55"/>
                <a:gd name="T2" fmla="*/ 11 w 52"/>
                <a:gd name="T3" fmla="*/ 54 h 55"/>
                <a:gd name="T4" fmla="*/ 52 w 52"/>
                <a:gd name="T5" fmla="*/ 29 h 55"/>
                <a:gd name="T6" fmla="*/ 40 w 52"/>
                <a:gd name="T7" fmla="*/ 0 h 55"/>
                <a:gd name="T8" fmla="*/ 0 w 52"/>
                <a:gd name="T9" fmla="*/ 0 h 55"/>
                <a:gd name="T10" fmla="*/ 0 w 52"/>
                <a:gd name="T11" fmla="*/ 2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5">
                  <a:moveTo>
                    <a:pt x="0" y="23"/>
                  </a:move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42" y="55"/>
                    <a:pt x="52" y="29"/>
                  </a:cubicBezTo>
                  <a:cubicBezTo>
                    <a:pt x="52" y="29"/>
                    <a:pt x="47" y="16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2C97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ṩliḑé">
              <a:extLst>
                <a:ext uri="{FF2B5EF4-FFF2-40B4-BE49-F238E27FC236}">
                  <a16:creationId xmlns:a16="http://schemas.microsoft.com/office/drawing/2014/main" id="{DA0B3E69-DBEC-0B8B-C8A8-96F21FB766C3}"/>
                </a:ext>
              </a:extLst>
            </p:cNvPr>
            <p:cNvSpPr/>
            <p:nvPr/>
          </p:nvSpPr>
          <p:spPr bwMode="auto">
            <a:xfrm>
              <a:off x="6977063" y="3716338"/>
              <a:ext cx="52388" cy="28575"/>
            </a:xfrm>
            <a:custGeom>
              <a:avLst/>
              <a:gdLst>
                <a:gd name="T0" fmla="*/ 13 w 16"/>
                <a:gd name="T1" fmla="*/ 1 h 9"/>
                <a:gd name="T2" fmla="*/ 13 w 16"/>
                <a:gd name="T3" fmla="*/ 7 h 9"/>
                <a:gd name="T4" fmla="*/ 3 w 16"/>
                <a:gd name="T5" fmla="*/ 7 h 9"/>
                <a:gd name="T6" fmla="*/ 3 w 16"/>
                <a:gd name="T7" fmla="*/ 1 h 9"/>
                <a:gd name="T8" fmla="*/ 13 w 1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3" y="1"/>
                  </a:moveTo>
                  <a:cubicBezTo>
                    <a:pt x="16" y="3"/>
                    <a:pt x="16" y="6"/>
                    <a:pt x="13" y="7"/>
                  </a:cubicBezTo>
                  <a:cubicBezTo>
                    <a:pt x="10" y="9"/>
                    <a:pt x="6" y="9"/>
                    <a:pt x="3" y="7"/>
                  </a:cubicBezTo>
                  <a:cubicBezTo>
                    <a:pt x="0" y="6"/>
                    <a:pt x="0" y="3"/>
                    <a:pt x="3" y="1"/>
                  </a:cubicBezTo>
                  <a:cubicBezTo>
                    <a:pt x="6" y="0"/>
                    <a:pt x="10" y="0"/>
                    <a:pt x="13" y="1"/>
                  </a:cubicBez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ṧlîďe">
              <a:extLst>
                <a:ext uri="{FF2B5EF4-FFF2-40B4-BE49-F238E27FC236}">
                  <a16:creationId xmlns:a16="http://schemas.microsoft.com/office/drawing/2014/main" id="{76701579-20A5-DBFF-9918-7D5566BAA139}"/>
                </a:ext>
              </a:extLst>
            </p:cNvPr>
            <p:cNvSpPr/>
            <p:nvPr/>
          </p:nvSpPr>
          <p:spPr bwMode="auto">
            <a:xfrm>
              <a:off x="6992938" y="3609975"/>
              <a:ext cx="69850" cy="131763"/>
            </a:xfrm>
            <a:custGeom>
              <a:avLst/>
              <a:gdLst>
                <a:gd name="T0" fmla="*/ 5 w 21"/>
                <a:gd name="T1" fmla="*/ 40 h 40"/>
                <a:gd name="T2" fmla="*/ 5 w 21"/>
                <a:gd name="T3" fmla="*/ 19 h 40"/>
                <a:gd name="T4" fmla="*/ 21 w 21"/>
                <a:gd name="T5" fmla="*/ 3 h 40"/>
                <a:gd name="T6" fmla="*/ 18 w 21"/>
                <a:gd name="T7" fmla="*/ 0 h 40"/>
                <a:gd name="T8" fmla="*/ 1 w 21"/>
                <a:gd name="T9" fmla="*/ 16 h 40"/>
                <a:gd name="T10" fmla="*/ 1 w 21"/>
                <a:gd name="T11" fmla="*/ 17 h 40"/>
                <a:gd name="T12" fmla="*/ 0 w 21"/>
                <a:gd name="T13" fmla="*/ 17 h 40"/>
                <a:gd name="T14" fmla="*/ 0 w 21"/>
                <a:gd name="T15" fmla="*/ 17 h 40"/>
                <a:gd name="T16" fmla="*/ 0 w 21"/>
                <a:gd name="T17" fmla="*/ 40 h 40"/>
                <a:gd name="T18" fmla="*/ 5 w 21"/>
                <a:gd name="T1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40">
                  <a:moveTo>
                    <a:pt x="5" y="40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4" y="40"/>
                    <a:pt x="5" y="40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S1îḋe">
              <a:extLst>
                <a:ext uri="{FF2B5EF4-FFF2-40B4-BE49-F238E27FC236}">
                  <a16:creationId xmlns:a16="http://schemas.microsoft.com/office/drawing/2014/main" id="{995A6593-B58B-17FB-03F0-354963B52401}"/>
                </a:ext>
              </a:extLst>
            </p:cNvPr>
            <p:cNvSpPr/>
            <p:nvPr/>
          </p:nvSpPr>
          <p:spPr bwMode="auto">
            <a:xfrm>
              <a:off x="7050088" y="3606800"/>
              <a:ext cx="12700" cy="15875"/>
            </a:xfrm>
            <a:custGeom>
              <a:avLst/>
              <a:gdLst>
                <a:gd name="T0" fmla="*/ 4 w 4"/>
                <a:gd name="T1" fmla="*/ 3 h 5"/>
                <a:gd name="T2" fmla="*/ 3 w 4"/>
                <a:gd name="T3" fmla="*/ 4 h 5"/>
                <a:gd name="T4" fmla="*/ 0 w 4"/>
                <a:gd name="T5" fmla="*/ 2 h 5"/>
                <a:gd name="T6" fmla="*/ 2 w 4"/>
                <a:gd name="T7" fmla="*/ 1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4"/>
                    <a:pt x="4" y="5"/>
                    <a:pt x="3" y="4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" y="1"/>
                    <a:pt x="4" y="2"/>
                    <a:pt x="4" y="3"/>
                  </a:cubicBezTo>
                  <a:close/>
                </a:path>
              </a:pathLst>
            </a:custGeom>
            <a:solidFill>
              <a:srgbClr val="C5B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ṥlïďè">
              <a:extLst>
                <a:ext uri="{FF2B5EF4-FFF2-40B4-BE49-F238E27FC236}">
                  <a16:creationId xmlns:a16="http://schemas.microsoft.com/office/drawing/2014/main" id="{BE7E8778-A6C8-A8CC-1E64-54195AC440B7}"/>
                </a:ext>
              </a:extLst>
            </p:cNvPr>
            <p:cNvSpPr/>
            <p:nvPr/>
          </p:nvSpPr>
          <p:spPr bwMode="auto">
            <a:xfrm>
              <a:off x="7310438" y="3916363"/>
              <a:ext cx="534988" cy="603250"/>
            </a:xfrm>
            <a:custGeom>
              <a:avLst/>
              <a:gdLst>
                <a:gd name="T0" fmla="*/ 0 w 162"/>
                <a:gd name="T1" fmla="*/ 122 h 183"/>
                <a:gd name="T2" fmla="*/ 1 w 162"/>
                <a:gd name="T3" fmla="*/ 183 h 183"/>
                <a:gd name="T4" fmla="*/ 158 w 162"/>
                <a:gd name="T5" fmla="*/ 92 h 183"/>
                <a:gd name="T6" fmla="*/ 158 w 162"/>
                <a:gd name="T7" fmla="*/ 92 h 183"/>
                <a:gd name="T8" fmla="*/ 162 w 162"/>
                <a:gd name="T9" fmla="*/ 90 h 183"/>
                <a:gd name="T10" fmla="*/ 162 w 162"/>
                <a:gd name="T11" fmla="*/ 85 h 183"/>
                <a:gd name="T12" fmla="*/ 162 w 162"/>
                <a:gd name="T13" fmla="*/ 71 h 183"/>
                <a:gd name="T14" fmla="*/ 162 w 162"/>
                <a:gd name="T15" fmla="*/ 61 h 183"/>
                <a:gd name="T16" fmla="*/ 162 w 162"/>
                <a:gd name="T17" fmla="*/ 57 h 183"/>
                <a:gd name="T18" fmla="*/ 162 w 162"/>
                <a:gd name="T19" fmla="*/ 37 h 183"/>
                <a:gd name="T20" fmla="*/ 162 w 162"/>
                <a:gd name="T21" fmla="*/ 27 h 183"/>
                <a:gd name="T22" fmla="*/ 161 w 162"/>
                <a:gd name="T23" fmla="*/ 22 h 183"/>
                <a:gd name="T24" fmla="*/ 161 w 162"/>
                <a:gd name="T25" fmla="*/ 18 h 183"/>
                <a:gd name="T26" fmla="*/ 161 w 162"/>
                <a:gd name="T27" fmla="*/ 11 h 183"/>
                <a:gd name="T28" fmla="*/ 161 w 162"/>
                <a:gd name="T29" fmla="*/ 8 h 183"/>
                <a:gd name="T30" fmla="*/ 161 w 162"/>
                <a:gd name="T31" fmla="*/ 0 h 183"/>
                <a:gd name="T32" fmla="*/ 157 w 162"/>
                <a:gd name="T33" fmla="*/ 14 h 183"/>
                <a:gd name="T34" fmla="*/ 157 w 162"/>
                <a:gd name="T35" fmla="*/ 14 h 183"/>
                <a:gd name="T36" fmla="*/ 15 w 162"/>
                <a:gd name="T37" fmla="*/ 97 h 183"/>
                <a:gd name="T38" fmla="*/ 0 w 162"/>
                <a:gd name="T39" fmla="*/ 12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2" h="183">
                  <a:moveTo>
                    <a:pt x="0" y="122"/>
                  </a:moveTo>
                  <a:cubicBezTo>
                    <a:pt x="1" y="148"/>
                    <a:pt x="1" y="174"/>
                    <a:pt x="1" y="183"/>
                  </a:cubicBezTo>
                  <a:cubicBezTo>
                    <a:pt x="48" y="155"/>
                    <a:pt x="110" y="119"/>
                    <a:pt x="158" y="92"/>
                  </a:cubicBezTo>
                  <a:cubicBezTo>
                    <a:pt x="158" y="92"/>
                    <a:pt x="158" y="92"/>
                    <a:pt x="158" y="92"/>
                  </a:cubicBezTo>
                  <a:cubicBezTo>
                    <a:pt x="162" y="90"/>
                    <a:pt x="162" y="90"/>
                    <a:pt x="162" y="90"/>
                  </a:cubicBezTo>
                  <a:cubicBezTo>
                    <a:pt x="162" y="85"/>
                    <a:pt x="162" y="85"/>
                    <a:pt x="162" y="85"/>
                  </a:cubicBezTo>
                  <a:cubicBezTo>
                    <a:pt x="162" y="81"/>
                    <a:pt x="162" y="76"/>
                    <a:pt x="162" y="71"/>
                  </a:cubicBezTo>
                  <a:cubicBezTo>
                    <a:pt x="162" y="68"/>
                    <a:pt x="162" y="65"/>
                    <a:pt x="162" y="61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0"/>
                    <a:pt x="162" y="44"/>
                    <a:pt x="162" y="3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61" y="18"/>
                    <a:pt x="161" y="18"/>
                    <a:pt x="161" y="18"/>
                  </a:cubicBezTo>
                  <a:cubicBezTo>
                    <a:pt x="161" y="16"/>
                    <a:pt x="161" y="13"/>
                    <a:pt x="161" y="11"/>
                  </a:cubicBezTo>
                  <a:cubicBezTo>
                    <a:pt x="161" y="8"/>
                    <a:pt x="161" y="8"/>
                    <a:pt x="161" y="8"/>
                  </a:cubicBezTo>
                  <a:cubicBezTo>
                    <a:pt x="161" y="6"/>
                    <a:pt x="161" y="2"/>
                    <a:pt x="161" y="0"/>
                  </a:cubicBezTo>
                  <a:cubicBezTo>
                    <a:pt x="161" y="5"/>
                    <a:pt x="160" y="10"/>
                    <a:pt x="157" y="14"/>
                  </a:cubicBezTo>
                  <a:cubicBezTo>
                    <a:pt x="157" y="14"/>
                    <a:pt x="157" y="19"/>
                    <a:pt x="157" y="14"/>
                  </a:cubicBezTo>
                  <a:cubicBezTo>
                    <a:pt x="120" y="36"/>
                    <a:pt x="67" y="66"/>
                    <a:pt x="15" y="97"/>
                  </a:cubicBezTo>
                  <a:cubicBezTo>
                    <a:pt x="7" y="101"/>
                    <a:pt x="0" y="113"/>
                    <a:pt x="0" y="122"/>
                  </a:cubicBez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š1ïḑé">
              <a:extLst>
                <a:ext uri="{FF2B5EF4-FFF2-40B4-BE49-F238E27FC236}">
                  <a16:creationId xmlns:a16="http://schemas.microsoft.com/office/drawing/2014/main" id="{B8AC1AC7-37DB-B2D9-8BE5-32A14D67B140}"/>
                </a:ext>
              </a:extLst>
            </p:cNvPr>
            <p:cNvSpPr/>
            <p:nvPr/>
          </p:nvSpPr>
          <p:spPr bwMode="auto">
            <a:xfrm>
              <a:off x="7112001" y="3808413"/>
              <a:ext cx="728663" cy="711200"/>
            </a:xfrm>
            <a:custGeom>
              <a:avLst/>
              <a:gdLst>
                <a:gd name="T0" fmla="*/ 0 w 221"/>
                <a:gd name="T1" fmla="*/ 136 h 216"/>
                <a:gd name="T2" fmla="*/ 0 w 221"/>
                <a:gd name="T3" fmla="*/ 152 h 216"/>
                <a:gd name="T4" fmla="*/ 1 w 221"/>
                <a:gd name="T5" fmla="*/ 170 h 216"/>
                <a:gd name="T6" fmla="*/ 1 w 221"/>
                <a:gd name="T7" fmla="*/ 178 h 216"/>
                <a:gd name="T8" fmla="*/ 75 w 221"/>
                <a:gd name="T9" fmla="*/ 130 h 216"/>
                <a:gd name="T10" fmla="*/ 219 w 221"/>
                <a:gd name="T11" fmla="*/ 43 h 216"/>
                <a:gd name="T12" fmla="*/ 221 w 221"/>
                <a:gd name="T13" fmla="*/ 39 h 216"/>
                <a:gd name="T14" fmla="*/ 221 w 221"/>
                <a:gd name="T15" fmla="*/ 36 h 216"/>
                <a:gd name="T16" fmla="*/ 221 w 221"/>
                <a:gd name="T17" fmla="*/ 33 h 216"/>
                <a:gd name="T18" fmla="*/ 221 w 221"/>
                <a:gd name="T19" fmla="*/ 28 h 216"/>
                <a:gd name="T20" fmla="*/ 220 w 221"/>
                <a:gd name="T21" fmla="*/ 24 h 216"/>
                <a:gd name="T22" fmla="*/ 217 w 221"/>
                <a:gd name="T23" fmla="*/ 17 h 216"/>
                <a:gd name="T24" fmla="*/ 210 w 221"/>
                <a:gd name="T25" fmla="*/ 10 h 216"/>
                <a:gd name="T26" fmla="*/ 194 w 221"/>
                <a:gd name="T27" fmla="*/ 1 h 216"/>
                <a:gd name="T28" fmla="*/ 189 w 221"/>
                <a:gd name="T29" fmla="*/ 0 h 216"/>
                <a:gd name="T30" fmla="*/ 183 w 221"/>
                <a:gd name="T31" fmla="*/ 0 h 216"/>
                <a:gd name="T32" fmla="*/ 178 w 221"/>
                <a:gd name="T33" fmla="*/ 2 h 216"/>
                <a:gd name="T34" fmla="*/ 172 w 221"/>
                <a:gd name="T35" fmla="*/ 4 h 216"/>
                <a:gd name="T36" fmla="*/ 151 w 221"/>
                <a:gd name="T37" fmla="*/ 16 h 216"/>
                <a:gd name="T38" fmla="*/ 128 w 221"/>
                <a:gd name="T39" fmla="*/ 30 h 216"/>
                <a:gd name="T40" fmla="*/ 33 w 221"/>
                <a:gd name="T41" fmla="*/ 84 h 216"/>
                <a:gd name="T42" fmla="*/ 20 w 221"/>
                <a:gd name="T43" fmla="*/ 92 h 216"/>
                <a:gd name="T44" fmla="*/ 17 w 221"/>
                <a:gd name="T45" fmla="*/ 95 h 216"/>
                <a:gd name="T46" fmla="*/ 15 w 221"/>
                <a:gd name="T47" fmla="*/ 96 h 216"/>
                <a:gd name="T48" fmla="*/ 3 w 221"/>
                <a:gd name="T49" fmla="*/ 113 h 216"/>
                <a:gd name="T50" fmla="*/ 3 w 221"/>
                <a:gd name="T51" fmla="*/ 115 h 216"/>
                <a:gd name="T52" fmla="*/ 1 w 221"/>
                <a:gd name="T53" fmla="*/ 121 h 216"/>
                <a:gd name="T54" fmla="*/ 1 w 221"/>
                <a:gd name="T55" fmla="*/ 124 h 216"/>
                <a:gd name="T56" fmla="*/ 0 w 221"/>
                <a:gd name="T57" fmla="*/ 129 h 216"/>
                <a:gd name="T58" fmla="*/ 24 w 221"/>
                <a:gd name="T59" fmla="*/ 90 h 216"/>
                <a:gd name="T60" fmla="*/ 29 w 221"/>
                <a:gd name="T61" fmla="*/ 89 h 216"/>
                <a:gd name="T62" fmla="*/ 34 w 221"/>
                <a:gd name="T63" fmla="*/ 90 h 216"/>
                <a:gd name="T64" fmla="*/ 40 w 221"/>
                <a:gd name="T65" fmla="*/ 92 h 216"/>
                <a:gd name="T66" fmla="*/ 53 w 221"/>
                <a:gd name="T67" fmla="*/ 100 h 216"/>
                <a:gd name="T68" fmla="*/ 54 w 221"/>
                <a:gd name="T69" fmla="*/ 101 h 216"/>
                <a:gd name="T70" fmla="*/ 63 w 221"/>
                <a:gd name="T71" fmla="*/ 108 h 216"/>
                <a:gd name="T72" fmla="*/ 74 w 221"/>
                <a:gd name="T73" fmla="*/ 124 h 216"/>
                <a:gd name="T74" fmla="*/ 75 w 221"/>
                <a:gd name="T75" fmla="*/ 126 h 216"/>
                <a:gd name="T76" fmla="*/ 73 w 221"/>
                <a:gd name="T77" fmla="*/ 122 h 216"/>
                <a:gd name="T78" fmla="*/ 73 w 221"/>
                <a:gd name="T79" fmla="*/ 122 h 216"/>
                <a:gd name="T80" fmla="*/ 71 w 221"/>
                <a:gd name="T81" fmla="*/ 118 h 216"/>
                <a:gd name="T82" fmla="*/ 71 w 221"/>
                <a:gd name="T83" fmla="*/ 117 h 216"/>
                <a:gd name="T84" fmla="*/ 69 w 221"/>
                <a:gd name="T85" fmla="*/ 115 h 216"/>
                <a:gd name="T86" fmla="*/ 66 w 221"/>
                <a:gd name="T87" fmla="*/ 112 h 216"/>
                <a:gd name="T88" fmla="*/ 57 w 221"/>
                <a:gd name="T89" fmla="*/ 103 h 216"/>
                <a:gd name="T90" fmla="*/ 57 w 221"/>
                <a:gd name="T91" fmla="*/ 156 h 216"/>
                <a:gd name="T92" fmla="*/ 53 w 221"/>
                <a:gd name="T93" fmla="*/ 157 h 216"/>
                <a:gd name="T94" fmla="*/ 51 w 221"/>
                <a:gd name="T95" fmla="*/ 157 h 216"/>
                <a:gd name="T96" fmla="*/ 41 w 221"/>
                <a:gd name="T97" fmla="*/ 156 h 216"/>
                <a:gd name="T98" fmla="*/ 37 w 221"/>
                <a:gd name="T99" fmla="*/ 156 h 216"/>
                <a:gd name="T100" fmla="*/ 27 w 221"/>
                <a:gd name="T101" fmla="*/ 152 h 216"/>
                <a:gd name="T102" fmla="*/ 15 w 221"/>
                <a:gd name="T103" fmla="*/ 145 h 216"/>
                <a:gd name="T104" fmla="*/ 9 w 221"/>
                <a:gd name="T105" fmla="*/ 14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216">
                  <a:moveTo>
                    <a:pt x="0" y="129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30"/>
                    <a:pt x="0" y="13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1"/>
                    <a:pt x="0" y="143"/>
                    <a:pt x="0" y="14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4"/>
                    <a:pt x="0" y="156"/>
                    <a:pt x="0" y="158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1" y="168"/>
                    <a:pt x="1" y="170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2"/>
                    <a:pt x="1" y="174"/>
                    <a:pt x="1" y="176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9"/>
                    <a:pt x="1" y="180"/>
                    <a:pt x="1" y="181"/>
                  </a:cubicBezTo>
                  <a:cubicBezTo>
                    <a:pt x="22" y="193"/>
                    <a:pt x="42" y="205"/>
                    <a:pt x="61" y="216"/>
                  </a:cubicBezTo>
                  <a:cubicBezTo>
                    <a:pt x="61" y="216"/>
                    <a:pt x="61" y="216"/>
                    <a:pt x="61" y="216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46"/>
                    <a:pt x="67" y="134"/>
                    <a:pt x="75" y="130"/>
                  </a:cubicBezTo>
                  <a:cubicBezTo>
                    <a:pt x="217" y="47"/>
                    <a:pt x="217" y="47"/>
                    <a:pt x="217" y="47"/>
                  </a:cubicBezTo>
                  <a:cubicBezTo>
                    <a:pt x="218" y="47"/>
                    <a:pt x="218" y="46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4"/>
                    <a:pt x="219" y="44"/>
                    <a:pt x="219" y="44"/>
                  </a:cubicBezTo>
                  <a:cubicBezTo>
                    <a:pt x="219" y="44"/>
                    <a:pt x="219" y="44"/>
                    <a:pt x="219" y="43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1"/>
                    <a:pt x="220" y="41"/>
                    <a:pt x="220" y="40"/>
                  </a:cubicBezTo>
                  <a:cubicBezTo>
                    <a:pt x="221" y="39"/>
                    <a:pt x="221" y="39"/>
                    <a:pt x="221" y="39"/>
                  </a:cubicBezTo>
                  <a:cubicBezTo>
                    <a:pt x="221" y="39"/>
                    <a:pt x="221" y="39"/>
                    <a:pt x="221" y="39"/>
                  </a:cubicBezTo>
                  <a:cubicBezTo>
                    <a:pt x="221" y="39"/>
                    <a:pt x="221" y="39"/>
                    <a:pt x="221" y="39"/>
                  </a:cubicBezTo>
                  <a:cubicBezTo>
                    <a:pt x="221" y="38"/>
                    <a:pt x="221" y="38"/>
                    <a:pt x="221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1" y="35"/>
                    <a:pt x="221" y="35"/>
                    <a:pt x="221" y="3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1" y="32"/>
                    <a:pt x="221" y="32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0"/>
                    <a:pt x="221" y="29"/>
                    <a:pt x="221" y="29"/>
                  </a:cubicBezTo>
                  <a:cubicBezTo>
                    <a:pt x="221" y="28"/>
                    <a:pt x="221" y="28"/>
                    <a:pt x="221" y="28"/>
                  </a:cubicBezTo>
                  <a:cubicBezTo>
                    <a:pt x="221" y="27"/>
                    <a:pt x="221" y="27"/>
                    <a:pt x="221" y="27"/>
                  </a:cubicBezTo>
                  <a:cubicBezTo>
                    <a:pt x="221" y="26"/>
                    <a:pt x="221" y="26"/>
                    <a:pt x="221" y="26"/>
                  </a:cubicBezTo>
                  <a:cubicBezTo>
                    <a:pt x="221" y="26"/>
                    <a:pt x="221" y="26"/>
                    <a:pt x="221" y="26"/>
                  </a:cubicBezTo>
                  <a:cubicBezTo>
                    <a:pt x="221" y="25"/>
                    <a:pt x="220" y="25"/>
                    <a:pt x="220" y="24"/>
                  </a:cubicBezTo>
                  <a:cubicBezTo>
                    <a:pt x="220" y="24"/>
                    <a:pt x="220" y="24"/>
                    <a:pt x="220" y="24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19" y="22"/>
                    <a:pt x="219" y="21"/>
                    <a:pt x="218" y="20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8" y="19"/>
                    <a:pt x="218" y="19"/>
                    <a:pt x="218" y="19"/>
                  </a:cubicBezTo>
                  <a:cubicBezTo>
                    <a:pt x="218" y="18"/>
                    <a:pt x="217" y="17"/>
                    <a:pt x="217" y="17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5" y="15"/>
                    <a:pt x="215" y="14"/>
                    <a:pt x="214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13" y="12"/>
                    <a:pt x="212" y="11"/>
                    <a:pt x="211" y="10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09" y="9"/>
                    <a:pt x="208" y="8"/>
                    <a:pt x="207" y="8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0" y="3"/>
                    <a:pt x="199" y="3"/>
                    <a:pt x="198" y="2"/>
                  </a:cubicBezTo>
                  <a:cubicBezTo>
                    <a:pt x="197" y="2"/>
                    <a:pt x="197" y="2"/>
                    <a:pt x="196" y="2"/>
                  </a:cubicBezTo>
                  <a:cubicBezTo>
                    <a:pt x="196" y="2"/>
                    <a:pt x="195" y="1"/>
                    <a:pt x="194" y="1"/>
                  </a:cubicBezTo>
                  <a:cubicBezTo>
                    <a:pt x="194" y="1"/>
                    <a:pt x="194" y="1"/>
                    <a:pt x="194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2" y="1"/>
                    <a:pt x="192" y="1"/>
                    <a:pt x="191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8" y="0"/>
                    <a:pt x="188" y="0"/>
                  </a:cubicBezTo>
                  <a:cubicBezTo>
                    <a:pt x="187" y="0"/>
                    <a:pt x="187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5" y="0"/>
                    <a:pt x="184" y="0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1"/>
                    <a:pt x="181" y="1"/>
                    <a:pt x="180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7" y="2"/>
                    <a:pt x="176" y="2"/>
                    <a:pt x="176" y="2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5" y="3"/>
                    <a:pt x="174" y="3"/>
                    <a:pt x="174" y="3"/>
                  </a:cubicBezTo>
                  <a:cubicBezTo>
                    <a:pt x="173" y="3"/>
                    <a:pt x="173" y="4"/>
                    <a:pt x="172" y="4"/>
                  </a:cubicBezTo>
                  <a:cubicBezTo>
                    <a:pt x="172" y="4"/>
                    <a:pt x="172" y="4"/>
                    <a:pt x="172" y="4"/>
                  </a:cubicBezTo>
                  <a:cubicBezTo>
                    <a:pt x="165" y="8"/>
                    <a:pt x="165" y="8"/>
                    <a:pt x="165" y="8"/>
                  </a:cubicBezTo>
                  <a:cubicBezTo>
                    <a:pt x="163" y="10"/>
                    <a:pt x="163" y="10"/>
                    <a:pt x="163" y="10"/>
                  </a:cubicBezTo>
                  <a:cubicBezTo>
                    <a:pt x="160" y="11"/>
                    <a:pt x="158" y="12"/>
                    <a:pt x="156" y="13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37" y="24"/>
                    <a:pt x="135" y="25"/>
                    <a:pt x="133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0" y="34"/>
                    <a:pt x="111" y="39"/>
                    <a:pt x="103" y="44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77" y="59"/>
                    <a:pt x="58" y="70"/>
                    <a:pt x="38" y="8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1" y="85"/>
                    <a:pt x="30" y="86"/>
                    <a:pt x="28" y="87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22" y="91"/>
                    <a:pt x="21" y="91"/>
                    <a:pt x="20" y="92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9" y="93"/>
                    <a:pt x="18" y="93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7" y="94"/>
                    <a:pt x="1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99"/>
                    <a:pt x="12" y="100"/>
                    <a:pt x="11" y="100"/>
                  </a:cubicBezTo>
                  <a:cubicBezTo>
                    <a:pt x="8" y="104"/>
                    <a:pt x="5" y="108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4"/>
                    <a:pt x="3" y="114"/>
                    <a:pt x="3" y="115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8"/>
                    <a:pt x="2" y="118"/>
                    <a:pt x="2" y="119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1" y="123"/>
                    <a:pt x="1" y="124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8"/>
                    <a:pt x="0" y="129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9"/>
                    <a:pt x="0" y="129"/>
                    <a:pt x="0" y="129"/>
                  </a:cubicBezTo>
                  <a:close/>
                  <a:moveTo>
                    <a:pt x="24" y="90"/>
                  </a:moveTo>
                  <a:cubicBezTo>
                    <a:pt x="24" y="90"/>
                    <a:pt x="24" y="90"/>
                    <a:pt x="24" y="90"/>
                  </a:cubicBezTo>
                  <a:cubicBezTo>
                    <a:pt x="24" y="90"/>
                    <a:pt x="24" y="90"/>
                    <a:pt x="24" y="90"/>
                  </a:cubicBezTo>
                  <a:close/>
                  <a:moveTo>
                    <a:pt x="27" y="89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6" y="89"/>
                    <a:pt x="26" y="89"/>
                    <a:pt x="26" y="89"/>
                  </a:cubicBezTo>
                  <a:lnTo>
                    <a:pt x="27" y="89"/>
                  </a:lnTo>
                  <a:close/>
                  <a:moveTo>
                    <a:pt x="29" y="89"/>
                  </a:moveTo>
                  <a:cubicBezTo>
                    <a:pt x="29" y="89"/>
                    <a:pt x="29" y="89"/>
                    <a:pt x="29" y="89"/>
                  </a:cubicBezTo>
                  <a:cubicBezTo>
                    <a:pt x="29" y="89"/>
                    <a:pt x="29" y="89"/>
                    <a:pt x="29" y="89"/>
                  </a:cubicBezTo>
                  <a:close/>
                  <a:moveTo>
                    <a:pt x="34" y="90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4" y="90"/>
                    <a:pt x="34" y="90"/>
                  </a:cubicBezTo>
                  <a:close/>
                  <a:moveTo>
                    <a:pt x="41" y="93"/>
                  </a:moveTo>
                  <a:cubicBezTo>
                    <a:pt x="41" y="93"/>
                    <a:pt x="41" y="93"/>
                    <a:pt x="41" y="93"/>
                  </a:cubicBezTo>
                  <a:cubicBezTo>
                    <a:pt x="40" y="92"/>
                    <a:pt x="39" y="92"/>
                    <a:pt x="38" y="92"/>
                  </a:cubicBezTo>
                  <a:cubicBezTo>
                    <a:pt x="38" y="92"/>
                    <a:pt x="39" y="92"/>
                    <a:pt x="40" y="92"/>
                  </a:cubicBezTo>
                  <a:lnTo>
                    <a:pt x="41" y="93"/>
                  </a:lnTo>
                  <a:close/>
                  <a:moveTo>
                    <a:pt x="45" y="157"/>
                  </a:moveTo>
                  <a:cubicBezTo>
                    <a:pt x="45" y="157"/>
                    <a:pt x="45" y="157"/>
                    <a:pt x="45" y="157"/>
                  </a:cubicBezTo>
                  <a:close/>
                  <a:moveTo>
                    <a:pt x="53" y="100"/>
                  </a:moveTo>
                  <a:cubicBezTo>
                    <a:pt x="53" y="100"/>
                    <a:pt x="53" y="100"/>
                    <a:pt x="53" y="100"/>
                  </a:cubicBezTo>
                  <a:cubicBezTo>
                    <a:pt x="52" y="100"/>
                    <a:pt x="51" y="99"/>
                    <a:pt x="50" y="98"/>
                  </a:cubicBezTo>
                  <a:cubicBezTo>
                    <a:pt x="51" y="99"/>
                    <a:pt x="52" y="100"/>
                    <a:pt x="53" y="100"/>
                  </a:cubicBezTo>
                  <a:close/>
                  <a:moveTo>
                    <a:pt x="57" y="103"/>
                  </a:moveTo>
                  <a:cubicBezTo>
                    <a:pt x="57" y="103"/>
                    <a:pt x="57" y="103"/>
                    <a:pt x="57" y="103"/>
                  </a:cubicBezTo>
                  <a:cubicBezTo>
                    <a:pt x="56" y="102"/>
                    <a:pt x="55" y="102"/>
                    <a:pt x="54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5" y="102"/>
                    <a:pt x="56" y="102"/>
                    <a:pt x="57" y="103"/>
                  </a:cubicBezTo>
                  <a:close/>
                  <a:moveTo>
                    <a:pt x="56" y="157"/>
                  </a:moveTo>
                  <a:cubicBezTo>
                    <a:pt x="56" y="157"/>
                    <a:pt x="56" y="157"/>
                    <a:pt x="56" y="157"/>
                  </a:cubicBezTo>
                  <a:close/>
                  <a:moveTo>
                    <a:pt x="63" y="108"/>
                  </a:moveTo>
                  <a:cubicBezTo>
                    <a:pt x="64" y="109"/>
                    <a:pt x="64" y="109"/>
                    <a:pt x="64" y="109"/>
                  </a:cubicBezTo>
                  <a:cubicBezTo>
                    <a:pt x="63" y="108"/>
                    <a:pt x="62" y="107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2" y="107"/>
                    <a:pt x="63" y="108"/>
                    <a:pt x="63" y="108"/>
                  </a:cubicBezTo>
                  <a:close/>
                  <a:moveTo>
                    <a:pt x="74" y="124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4" y="124"/>
                    <a:pt x="74" y="124"/>
                    <a:pt x="74" y="124"/>
                  </a:cubicBezTo>
                  <a:close/>
                  <a:moveTo>
                    <a:pt x="75" y="126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lose/>
                  <a:moveTo>
                    <a:pt x="73" y="122"/>
                  </a:moveTo>
                  <a:cubicBezTo>
                    <a:pt x="73" y="122"/>
                    <a:pt x="73" y="122"/>
                    <a:pt x="73" y="122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3" y="122"/>
                    <a:pt x="73" y="122"/>
                    <a:pt x="73" y="122"/>
                  </a:cubicBezTo>
                  <a:close/>
                  <a:moveTo>
                    <a:pt x="73" y="122"/>
                  </a:moveTo>
                  <a:cubicBezTo>
                    <a:pt x="73" y="122"/>
                    <a:pt x="73" y="122"/>
                    <a:pt x="73" y="122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3" y="122"/>
                    <a:pt x="73" y="122"/>
                    <a:pt x="73" y="122"/>
                  </a:cubicBezTo>
                  <a:close/>
                  <a:moveTo>
                    <a:pt x="73" y="122"/>
                  </a:moveTo>
                  <a:cubicBezTo>
                    <a:pt x="73" y="122"/>
                    <a:pt x="73" y="122"/>
                    <a:pt x="73" y="122"/>
                  </a:cubicBezTo>
                  <a:cubicBezTo>
                    <a:pt x="73" y="122"/>
                    <a:pt x="73" y="122"/>
                    <a:pt x="73" y="122"/>
                  </a:cubicBezTo>
                  <a:close/>
                  <a:moveTo>
                    <a:pt x="72" y="120"/>
                  </a:move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2" y="120"/>
                    <a:pt x="72" y="120"/>
                  </a:cubicBezTo>
                  <a:close/>
                  <a:moveTo>
                    <a:pt x="71" y="118"/>
                  </a:moveTo>
                  <a:cubicBezTo>
                    <a:pt x="71" y="118"/>
                    <a:pt x="71" y="118"/>
                    <a:pt x="71" y="118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1" y="118"/>
                    <a:pt x="71" y="118"/>
                    <a:pt x="71" y="118"/>
                  </a:cubicBezTo>
                  <a:close/>
                  <a:moveTo>
                    <a:pt x="71" y="118"/>
                  </a:moveTo>
                  <a:cubicBezTo>
                    <a:pt x="71" y="117"/>
                    <a:pt x="71" y="117"/>
                    <a:pt x="71" y="117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71" y="118"/>
                    <a:pt x="71" y="118"/>
                    <a:pt x="71" y="118"/>
                  </a:cubicBezTo>
                  <a:close/>
                  <a:moveTo>
                    <a:pt x="69" y="115"/>
                  </a:moveTo>
                  <a:cubicBezTo>
                    <a:pt x="69" y="115"/>
                    <a:pt x="69" y="115"/>
                    <a:pt x="69" y="115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70" y="116"/>
                    <a:pt x="70" y="116"/>
                  </a:cubicBezTo>
                  <a:lnTo>
                    <a:pt x="69" y="115"/>
                  </a:lnTo>
                  <a:close/>
                  <a:moveTo>
                    <a:pt x="66" y="112"/>
                  </a:moveTo>
                  <a:cubicBezTo>
                    <a:pt x="66" y="112"/>
                    <a:pt x="66" y="112"/>
                    <a:pt x="66" y="112"/>
                  </a:cubicBezTo>
                  <a:cubicBezTo>
                    <a:pt x="67" y="112"/>
                    <a:pt x="67" y="112"/>
                    <a:pt x="67" y="112"/>
                  </a:cubicBezTo>
                  <a:lnTo>
                    <a:pt x="66" y="112"/>
                  </a:lnTo>
                  <a:close/>
                  <a:moveTo>
                    <a:pt x="57" y="103"/>
                  </a:move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9" y="105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5"/>
                    <a:pt x="58" y="104"/>
                    <a:pt x="57" y="103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6"/>
                  </a:cubicBezTo>
                  <a:cubicBezTo>
                    <a:pt x="57" y="156"/>
                    <a:pt x="57" y="156"/>
                    <a:pt x="57" y="156"/>
                  </a:cubicBezTo>
                  <a:close/>
                  <a:moveTo>
                    <a:pt x="53" y="157"/>
                  </a:moveTo>
                  <a:cubicBezTo>
                    <a:pt x="53" y="157"/>
                    <a:pt x="53" y="157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lose/>
                  <a:moveTo>
                    <a:pt x="53" y="157"/>
                  </a:moveTo>
                  <a:cubicBezTo>
                    <a:pt x="53" y="157"/>
                    <a:pt x="53" y="157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close/>
                  <a:moveTo>
                    <a:pt x="50" y="157"/>
                  </a:moveTo>
                  <a:cubicBezTo>
                    <a:pt x="50" y="157"/>
                    <a:pt x="50" y="157"/>
                    <a:pt x="50" y="157"/>
                  </a:cubicBezTo>
                  <a:cubicBezTo>
                    <a:pt x="51" y="157"/>
                    <a:pt x="51" y="157"/>
                    <a:pt x="51" y="157"/>
                  </a:cubicBezTo>
                  <a:lnTo>
                    <a:pt x="50" y="157"/>
                  </a:lnTo>
                  <a:close/>
                  <a:moveTo>
                    <a:pt x="48" y="157"/>
                  </a:moveTo>
                  <a:cubicBezTo>
                    <a:pt x="48" y="157"/>
                    <a:pt x="48" y="157"/>
                    <a:pt x="48" y="157"/>
                  </a:cubicBezTo>
                  <a:cubicBezTo>
                    <a:pt x="48" y="157"/>
                    <a:pt x="48" y="157"/>
                    <a:pt x="48" y="157"/>
                  </a:cubicBezTo>
                  <a:close/>
                  <a:moveTo>
                    <a:pt x="41" y="156"/>
                  </a:moveTo>
                  <a:cubicBezTo>
                    <a:pt x="40" y="156"/>
                    <a:pt x="40" y="156"/>
                    <a:pt x="40" y="156"/>
                  </a:cubicBezTo>
                  <a:cubicBezTo>
                    <a:pt x="40" y="156"/>
                    <a:pt x="40" y="156"/>
                    <a:pt x="41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6" y="155"/>
                    <a:pt x="35" y="155"/>
                  </a:cubicBezTo>
                  <a:cubicBezTo>
                    <a:pt x="36" y="155"/>
                    <a:pt x="37" y="155"/>
                    <a:pt x="37" y="156"/>
                  </a:cubicBezTo>
                  <a:close/>
                  <a:moveTo>
                    <a:pt x="27" y="152"/>
                  </a:moveTo>
                  <a:cubicBezTo>
                    <a:pt x="27" y="152"/>
                    <a:pt x="27" y="152"/>
                    <a:pt x="27" y="152"/>
                  </a:cubicBezTo>
                  <a:cubicBezTo>
                    <a:pt x="29" y="153"/>
                    <a:pt x="31" y="154"/>
                    <a:pt x="33" y="155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1" y="154"/>
                    <a:pt x="29" y="153"/>
                    <a:pt x="27" y="152"/>
                  </a:cubicBezTo>
                  <a:close/>
                  <a:moveTo>
                    <a:pt x="21" y="149"/>
                  </a:moveTo>
                  <a:cubicBezTo>
                    <a:pt x="23" y="150"/>
                    <a:pt x="25" y="151"/>
                    <a:pt x="27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25" y="151"/>
                    <a:pt x="23" y="150"/>
                    <a:pt x="21" y="149"/>
                  </a:cubicBezTo>
                  <a:close/>
                  <a:moveTo>
                    <a:pt x="15" y="145"/>
                  </a:moveTo>
                  <a:cubicBezTo>
                    <a:pt x="14" y="145"/>
                    <a:pt x="14" y="145"/>
                    <a:pt x="14" y="145"/>
                  </a:cubicBezTo>
                  <a:cubicBezTo>
                    <a:pt x="14" y="145"/>
                    <a:pt x="14" y="145"/>
                    <a:pt x="15" y="145"/>
                  </a:cubicBezTo>
                  <a:close/>
                  <a:moveTo>
                    <a:pt x="10" y="143"/>
                  </a:moveTo>
                  <a:cubicBezTo>
                    <a:pt x="10" y="143"/>
                    <a:pt x="10" y="143"/>
                    <a:pt x="10" y="143"/>
                  </a:cubicBezTo>
                  <a:close/>
                  <a:moveTo>
                    <a:pt x="9" y="142"/>
                  </a:moveTo>
                  <a:cubicBezTo>
                    <a:pt x="9" y="142"/>
                    <a:pt x="9" y="142"/>
                    <a:pt x="9" y="142"/>
                  </a:cubicBezTo>
                  <a:cubicBezTo>
                    <a:pt x="10" y="142"/>
                    <a:pt x="10" y="142"/>
                    <a:pt x="10" y="142"/>
                  </a:cubicBezTo>
                  <a:lnTo>
                    <a:pt x="9" y="142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šḻíďé">
              <a:extLst>
                <a:ext uri="{FF2B5EF4-FFF2-40B4-BE49-F238E27FC236}">
                  <a16:creationId xmlns:a16="http://schemas.microsoft.com/office/drawing/2014/main" id="{55E9ABA5-8BE5-425B-61E5-6AECA061035E}"/>
                </a:ext>
              </a:extLst>
            </p:cNvPr>
            <p:cNvSpPr/>
            <p:nvPr/>
          </p:nvSpPr>
          <p:spPr bwMode="auto">
            <a:xfrm>
              <a:off x="7185026" y="4108450"/>
              <a:ext cx="1588" cy="1588"/>
            </a:xfrm>
            <a:prstGeom prst="rect">
              <a:avLst/>
            </a:prstGeom>
            <a:solidFill>
              <a:srgbClr val="AD8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ṧliḑé">
              <a:extLst>
                <a:ext uri="{FF2B5EF4-FFF2-40B4-BE49-F238E27FC236}">
                  <a16:creationId xmlns:a16="http://schemas.microsoft.com/office/drawing/2014/main" id="{2E9ABA8E-EDD2-4610-3EEE-A057D2885198}"/>
                </a:ext>
              </a:extLst>
            </p:cNvPr>
            <p:cNvSpPr/>
            <p:nvPr/>
          </p:nvSpPr>
          <p:spPr bwMode="auto">
            <a:xfrm>
              <a:off x="6481763" y="925513"/>
              <a:ext cx="1679575" cy="1963738"/>
            </a:xfrm>
            <a:custGeom>
              <a:avLst/>
              <a:gdLst>
                <a:gd name="T0" fmla="*/ 0 w 1058"/>
                <a:gd name="T1" fmla="*/ 0 h 1237"/>
                <a:gd name="T2" fmla="*/ 0 w 1058"/>
                <a:gd name="T3" fmla="*/ 631 h 1237"/>
                <a:gd name="T4" fmla="*/ 1056 w 1058"/>
                <a:gd name="T5" fmla="*/ 1237 h 1237"/>
                <a:gd name="T6" fmla="*/ 1058 w 1058"/>
                <a:gd name="T7" fmla="*/ 606 h 1237"/>
                <a:gd name="T8" fmla="*/ 0 w 1058"/>
                <a:gd name="T9" fmla="*/ 0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8" h="1237">
                  <a:moveTo>
                    <a:pt x="0" y="0"/>
                  </a:moveTo>
                  <a:lnTo>
                    <a:pt x="0" y="631"/>
                  </a:lnTo>
                  <a:lnTo>
                    <a:pt x="1056" y="1237"/>
                  </a:lnTo>
                  <a:lnTo>
                    <a:pt x="1058" y="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$ḻíḋe">
              <a:extLst>
                <a:ext uri="{FF2B5EF4-FFF2-40B4-BE49-F238E27FC236}">
                  <a16:creationId xmlns:a16="http://schemas.microsoft.com/office/drawing/2014/main" id="{77AC55E3-34F4-0D82-7052-36859D146ED0}"/>
                </a:ext>
              </a:extLst>
            </p:cNvPr>
            <p:cNvSpPr/>
            <p:nvPr/>
          </p:nvSpPr>
          <p:spPr bwMode="auto">
            <a:xfrm>
              <a:off x="6491288" y="1857375"/>
              <a:ext cx="1660525" cy="949325"/>
            </a:xfrm>
            <a:custGeom>
              <a:avLst/>
              <a:gdLst>
                <a:gd name="T0" fmla="*/ 1008 w 1046"/>
                <a:gd name="T1" fmla="*/ 598 h 598"/>
                <a:gd name="T2" fmla="*/ 1046 w 1046"/>
                <a:gd name="T3" fmla="*/ 577 h 598"/>
                <a:gd name="T4" fmla="*/ 36 w 1046"/>
                <a:gd name="T5" fmla="*/ 0 h 598"/>
                <a:gd name="T6" fmla="*/ 0 w 1046"/>
                <a:gd name="T7" fmla="*/ 21 h 598"/>
                <a:gd name="T8" fmla="*/ 1008 w 1046"/>
                <a:gd name="T9" fmla="*/ 59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6" h="598">
                  <a:moveTo>
                    <a:pt x="1008" y="598"/>
                  </a:moveTo>
                  <a:lnTo>
                    <a:pt x="1046" y="577"/>
                  </a:lnTo>
                  <a:lnTo>
                    <a:pt x="36" y="0"/>
                  </a:lnTo>
                  <a:lnTo>
                    <a:pt x="0" y="21"/>
                  </a:lnTo>
                  <a:lnTo>
                    <a:pt x="1008" y="598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ṡḻïdè">
              <a:extLst>
                <a:ext uri="{FF2B5EF4-FFF2-40B4-BE49-F238E27FC236}">
                  <a16:creationId xmlns:a16="http://schemas.microsoft.com/office/drawing/2014/main" id="{B586F32F-A7DA-4050-4549-18A8E74B0CD3}"/>
                </a:ext>
              </a:extLst>
            </p:cNvPr>
            <p:cNvSpPr/>
            <p:nvPr/>
          </p:nvSpPr>
          <p:spPr bwMode="auto">
            <a:xfrm>
              <a:off x="6491288" y="941388"/>
              <a:ext cx="60325" cy="949325"/>
            </a:xfrm>
            <a:custGeom>
              <a:avLst/>
              <a:gdLst>
                <a:gd name="T0" fmla="*/ 0 w 38"/>
                <a:gd name="T1" fmla="*/ 598 h 598"/>
                <a:gd name="T2" fmla="*/ 36 w 38"/>
                <a:gd name="T3" fmla="*/ 577 h 598"/>
                <a:gd name="T4" fmla="*/ 38 w 38"/>
                <a:gd name="T5" fmla="*/ 0 h 598"/>
                <a:gd name="T6" fmla="*/ 2 w 38"/>
                <a:gd name="T7" fmla="*/ 23 h 598"/>
                <a:gd name="T8" fmla="*/ 0 w 38"/>
                <a:gd name="T9" fmla="*/ 59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8">
                  <a:moveTo>
                    <a:pt x="0" y="598"/>
                  </a:moveTo>
                  <a:lnTo>
                    <a:pt x="36" y="577"/>
                  </a:lnTo>
                  <a:lnTo>
                    <a:pt x="38" y="0"/>
                  </a:lnTo>
                  <a:lnTo>
                    <a:pt x="2" y="23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ṩļïḍê">
              <a:extLst>
                <a:ext uri="{FF2B5EF4-FFF2-40B4-BE49-F238E27FC236}">
                  <a16:creationId xmlns:a16="http://schemas.microsoft.com/office/drawing/2014/main" id="{10991436-7893-475E-73FF-164EFA0FAFB2}"/>
                </a:ext>
              </a:extLst>
            </p:cNvPr>
            <p:cNvSpPr/>
            <p:nvPr/>
          </p:nvSpPr>
          <p:spPr bwMode="auto">
            <a:xfrm>
              <a:off x="8167688" y="1817688"/>
              <a:ext cx="63500" cy="1123950"/>
            </a:xfrm>
            <a:custGeom>
              <a:avLst/>
              <a:gdLst>
                <a:gd name="T0" fmla="*/ 0 w 40"/>
                <a:gd name="T1" fmla="*/ 708 h 708"/>
                <a:gd name="T2" fmla="*/ 38 w 40"/>
                <a:gd name="T3" fmla="*/ 687 h 708"/>
                <a:gd name="T4" fmla="*/ 40 w 40"/>
                <a:gd name="T5" fmla="*/ 0 h 708"/>
                <a:gd name="T6" fmla="*/ 2 w 40"/>
                <a:gd name="T7" fmla="*/ 21 h 708"/>
                <a:gd name="T8" fmla="*/ 0 w 40"/>
                <a:gd name="T9" fmla="*/ 708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08">
                  <a:moveTo>
                    <a:pt x="0" y="708"/>
                  </a:moveTo>
                  <a:lnTo>
                    <a:pt x="38" y="687"/>
                  </a:lnTo>
                  <a:lnTo>
                    <a:pt x="40" y="0"/>
                  </a:lnTo>
                  <a:lnTo>
                    <a:pt x="2" y="21"/>
                  </a:lnTo>
                  <a:lnTo>
                    <a:pt x="0" y="708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ş1îḍe">
              <a:extLst>
                <a:ext uri="{FF2B5EF4-FFF2-40B4-BE49-F238E27FC236}">
                  <a16:creationId xmlns:a16="http://schemas.microsoft.com/office/drawing/2014/main" id="{9F4BE037-7384-F009-0318-7E581B6077CC}"/>
                </a:ext>
              </a:extLst>
            </p:cNvPr>
            <p:cNvSpPr/>
            <p:nvPr/>
          </p:nvSpPr>
          <p:spPr bwMode="auto">
            <a:xfrm>
              <a:off x="6419851" y="809625"/>
              <a:ext cx="1811338" cy="1041400"/>
            </a:xfrm>
            <a:custGeom>
              <a:avLst/>
              <a:gdLst>
                <a:gd name="T0" fmla="*/ 1103 w 1141"/>
                <a:gd name="T1" fmla="*/ 656 h 656"/>
                <a:gd name="T2" fmla="*/ 1141 w 1141"/>
                <a:gd name="T3" fmla="*/ 635 h 656"/>
                <a:gd name="T4" fmla="*/ 35 w 1141"/>
                <a:gd name="T5" fmla="*/ 0 h 656"/>
                <a:gd name="T6" fmla="*/ 0 w 1141"/>
                <a:gd name="T7" fmla="*/ 21 h 656"/>
                <a:gd name="T8" fmla="*/ 1103 w 1141"/>
                <a:gd name="T9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656">
                  <a:moveTo>
                    <a:pt x="1103" y="656"/>
                  </a:moveTo>
                  <a:lnTo>
                    <a:pt x="1141" y="635"/>
                  </a:lnTo>
                  <a:lnTo>
                    <a:pt x="35" y="0"/>
                  </a:lnTo>
                  <a:lnTo>
                    <a:pt x="0" y="21"/>
                  </a:lnTo>
                  <a:lnTo>
                    <a:pt x="1103" y="656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ṣ1îḍè">
              <a:extLst>
                <a:ext uri="{FF2B5EF4-FFF2-40B4-BE49-F238E27FC236}">
                  <a16:creationId xmlns:a16="http://schemas.microsoft.com/office/drawing/2014/main" id="{D39494FB-3A0E-09E1-D119-43537E506C37}"/>
                </a:ext>
              </a:extLst>
            </p:cNvPr>
            <p:cNvSpPr/>
            <p:nvPr/>
          </p:nvSpPr>
          <p:spPr bwMode="auto">
            <a:xfrm>
              <a:off x="6416676" y="842963"/>
              <a:ext cx="1754188" cy="2098675"/>
            </a:xfrm>
            <a:custGeom>
              <a:avLst/>
              <a:gdLst>
                <a:gd name="T0" fmla="*/ 1103 w 1105"/>
                <a:gd name="T1" fmla="*/ 1322 h 1322"/>
                <a:gd name="T2" fmla="*/ 0 w 1105"/>
                <a:gd name="T3" fmla="*/ 687 h 1322"/>
                <a:gd name="T4" fmla="*/ 2 w 1105"/>
                <a:gd name="T5" fmla="*/ 0 h 1322"/>
                <a:gd name="T6" fmla="*/ 1105 w 1105"/>
                <a:gd name="T7" fmla="*/ 635 h 1322"/>
                <a:gd name="T8" fmla="*/ 1103 w 1105"/>
                <a:gd name="T9" fmla="*/ 1322 h 1322"/>
                <a:gd name="T10" fmla="*/ 47 w 1105"/>
                <a:gd name="T11" fmla="*/ 660 h 1322"/>
                <a:gd name="T12" fmla="*/ 1055 w 1105"/>
                <a:gd name="T13" fmla="*/ 1237 h 1322"/>
                <a:gd name="T14" fmla="*/ 1058 w 1105"/>
                <a:gd name="T15" fmla="*/ 662 h 1322"/>
                <a:gd name="T16" fmla="*/ 49 w 1105"/>
                <a:gd name="T17" fmla="*/ 85 h 1322"/>
                <a:gd name="T18" fmla="*/ 47 w 1105"/>
                <a:gd name="T19" fmla="*/ 66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5" h="1322">
                  <a:moveTo>
                    <a:pt x="1103" y="1322"/>
                  </a:moveTo>
                  <a:lnTo>
                    <a:pt x="0" y="687"/>
                  </a:lnTo>
                  <a:lnTo>
                    <a:pt x="2" y="0"/>
                  </a:lnTo>
                  <a:lnTo>
                    <a:pt x="1105" y="635"/>
                  </a:lnTo>
                  <a:lnTo>
                    <a:pt x="1103" y="1322"/>
                  </a:lnTo>
                  <a:close/>
                  <a:moveTo>
                    <a:pt x="47" y="660"/>
                  </a:moveTo>
                  <a:lnTo>
                    <a:pt x="1055" y="1237"/>
                  </a:lnTo>
                  <a:lnTo>
                    <a:pt x="1058" y="662"/>
                  </a:lnTo>
                  <a:lnTo>
                    <a:pt x="49" y="85"/>
                  </a:lnTo>
                  <a:lnTo>
                    <a:pt x="47" y="660"/>
                  </a:lnTo>
                  <a:close/>
                </a:path>
              </a:pathLst>
            </a:custGeom>
            <a:solidFill>
              <a:srgbClr val="443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sḻîḋé">
              <a:extLst>
                <a:ext uri="{FF2B5EF4-FFF2-40B4-BE49-F238E27FC236}">
                  <a16:creationId xmlns:a16="http://schemas.microsoft.com/office/drawing/2014/main" id="{E5C2012A-695E-A028-7C46-6640304B2AF2}"/>
                </a:ext>
              </a:extLst>
            </p:cNvPr>
            <p:cNvSpPr/>
            <p:nvPr/>
          </p:nvSpPr>
          <p:spPr bwMode="auto">
            <a:xfrm>
              <a:off x="6416676" y="842963"/>
              <a:ext cx="1754188" cy="2098675"/>
            </a:xfrm>
            <a:custGeom>
              <a:avLst/>
              <a:gdLst>
                <a:gd name="T0" fmla="*/ 1103 w 1105"/>
                <a:gd name="T1" fmla="*/ 1322 h 1322"/>
                <a:gd name="T2" fmla="*/ 0 w 1105"/>
                <a:gd name="T3" fmla="*/ 687 h 1322"/>
                <a:gd name="T4" fmla="*/ 2 w 1105"/>
                <a:gd name="T5" fmla="*/ 0 h 1322"/>
                <a:gd name="T6" fmla="*/ 1105 w 1105"/>
                <a:gd name="T7" fmla="*/ 635 h 1322"/>
                <a:gd name="T8" fmla="*/ 1103 w 1105"/>
                <a:gd name="T9" fmla="*/ 1322 h 1322"/>
                <a:gd name="T10" fmla="*/ 47 w 1105"/>
                <a:gd name="T11" fmla="*/ 660 h 1322"/>
                <a:gd name="T12" fmla="*/ 1055 w 1105"/>
                <a:gd name="T13" fmla="*/ 1237 h 1322"/>
                <a:gd name="T14" fmla="*/ 1058 w 1105"/>
                <a:gd name="T15" fmla="*/ 662 h 1322"/>
                <a:gd name="T16" fmla="*/ 49 w 1105"/>
                <a:gd name="T17" fmla="*/ 85 h 1322"/>
                <a:gd name="T18" fmla="*/ 47 w 1105"/>
                <a:gd name="T19" fmla="*/ 66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5" h="1322">
                  <a:moveTo>
                    <a:pt x="1103" y="1322"/>
                  </a:moveTo>
                  <a:lnTo>
                    <a:pt x="0" y="687"/>
                  </a:lnTo>
                  <a:lnTo>
                    <a:pt x="2" y="0"/>
                  </a:lnTo>
                  <a:lnTo>
                    <a:pt x="1105" y="635"/>
                  </a:lnTo>
                  <a:lnTo>
                    <a:pt x="1103" y="1322"/>
                  </a:lnTo>
                  <a:moveTo>
                    <a:pt x="47" y="660"/>
                  </a:moveTo>
                  <a:lnTo>
                    <a:pt x="1055" y="1237"/>
                  </a:lnTo>
                  <a:lnTo>
                    <a:pt x="1058" y="662"/>
                  </a:lnTo>
                  <a:lnTo>
                    <a:pt x="49" y="85"/>
                  </a:lnTo>
                  <a:lnTo>
                    <a:pt x="47" y="6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ṡļïḑè">
              <a:extLst>
                <a:ext uri="{FF2B5EF4-FFF2-40B4-BE49-F238E27FC236}">
                  <a16:creationId xmlns:a16="http://schemas.microsoft.com/office/drawing/2014/main" id="{3520994A-BD21-9ABC-D133-E5518F7415B2}"/>
                </a:ext>
              </a:extLst>
            </p:cNvPr>
            <p:cNvSpPr/>
            <p:nvPr/>
          </p:nvSpPr>
          <p:spPr bwMode="auto">
            <a:xfrm>
              <a:off x="6548438" y="1566863"/>
              <a:ext cx="1543050" cy="1173163"/>
            </a:xfrm>
            <a:custGeom>
              <a:avLst/>
              <a:gdLst>
                <a:gd name="T0" fmla="*/ 972 w 972"/>
                <a:gd name="T1" fmla="*/ 584 h 739"/>
                <a:gd name="T2" fmla="*/ 754 w 972"/>
                <a:gd name="T3" fmla="*/ 179 h 739"/>
                <a:gd name="T4" fmla="*/ 359 w 972"/>
                <a:gd name="T5" fmla="*/ 204 h 739"/>
                <a:gd name="T6" fmla="*/ 205 w 972"/>
                <a:gd name="T7" fmla="*/ 0 h 739"/>
                <a:gd name="T8" fmla="*/ 2 w 972"/>
                <a:gd name="T9" fmla="*/ 15 h 739"/>
                <a:gd name="T10" fmla="*/ 0 w 972"/>
                <a:gd name="T11" fmla="*/ 183 h 739"/>
                <a:gd name="T12" fmla="*/ 972 w 972"/>
                <a:gd name="T13" fmla="*/ 739 h 739"/>
                <a:gd name="T14" fmla="*/ 972 w 972"/>
                <a:gd name="T15" fmla="*/ 584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2" h="739">
                  <a:moveTo>
                    <a:pt x="972" y="584"/>
                  </a:moveTo>
                  <a:lnTo>
                    <a:pt x="754" y="179"/>
                  </a:lnTo>
                  <a:lnTo>
                    <a:pt x="359" y="204"/>
                  </a:lnTo>
                  <a:lnTo>
                    <a:pt x="205" y="0"/>
                  </a:lnTo>
                  <a:lnTo>
                    <a:pt x="2" y="15"/>
                  </a:lnTo>
                  <a:lnTo>
                    <a:pt x="0" y="183"/>
                  </a:lnTo>
                  <a:lnTo>
                    <a:pt x="972" y="739"/>
                  </a:lnTo>
                  <a:lnTo>
                    <a:pt x="972" y="584"/>
                  </a:lnTo>
                  <a:close/>
                </a:path>
              </a:pathLst>
            </a:custGeom>
            <a:solidFill>
              <a:srgbClr val="74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ṥḷíḍè">
              <a:extLst>
                <a:ext uri="{FF2B5EF4-FFF2-40B4-BE49-F238E27FC236}">
                  <a16:creationId xmlns:a16="http://schemas.microsoft.com/office/drawing/2014/main" id="{F3541A66-6BEC-9B26-5026-D7547F1ADC15}"/>
                </a:ext>
              </a:extLst>
            </p:cNvPr>
            <p:cNvSpPr/>
            <p:nvPr/>
          </p:nvSpPr>
          <p:spPr bwMode="auto">
            <a:xfrm>
              <a:off x="7989888" y="4237038"/>
              <a:ext cx="431800" cy="546100"/>
            </a:xfrm>
            <a:custGeom>
              <a:avLst/>
              <a:gdLst>
                <a:gd name="T0" fmla="*/ 0 w 272"/>
                <a:gd name="T1" fmla="*/ 0 h 344"/>
                <a:gd name="T2" fmla="*/ 272 w 272"/>
                <a:gd name="T3" fmla="*/ 134 h 344"/>
                <a:gd name="T4" fmla="*/ 254 w 272"/>
                <a:gd name="T5" fmla="*/ 344 h 344"/>
                <a:gd name="T6" fmla="*/ 0 w 272"/>
                <a:gd name="T7" fmla="*/ 232 h 344"/>
                <a:gd name="T8" fmla="*/ 0 w 272"/>
                <a:gd name="T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344">
                  <a:moveTo>
                    <a:pt x="0" y="0"/>
                  </a:moveTo>
                  <a:lnTo>
                    <a:pt x="272" y="134"/>
                  </a:lnTo>
                  <a:lnTo>
                    <a:pt x="254" y="344"/>
                  </a:lnTo>
                  <a:lnTo>
                    <a:pt x="0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ṩľîḓé">
              <a:extLst>
                <a:ext uri="{FF2B5EF4-FFF2-40B4-BE49-F238E27FC236}">
                  <a16:creationId xmlns:a16="http://schemas.microsoft.com/office/drawing/2014/main" id="{35553D3D-7889-53E3-8510-E12F7544A74E}"/>
                </a:ext>
              </a:extLst>
            </p:cNvPr>
            <p:cNvSpPr/>
            <p:nvPr/>
          </p:nvSpPr>
          <p:spPr bwMode="auto">
            <a:xfrm>
              <a:off x="7739063" y="4154488"/>
              <a:ext cx="23813" cy="628650"/>
            </a:xfrm>
            <a:custGeom>
              <a:avLst/>
              <a:gdLst>
                <a:gd name="T0" fmla="*/ 13 w 15"/>
                <a:gd name="T1" fmla="*/ 8 h 396"/>
                <a:gd name="T2" fmla="*/ 0 w 15"/>
                <a:gd name="T3" fmla="*/ 0 h 396"/>
                <a:gd name="T4" fmla="*/ 2 w 15"/>
                <a:gd name="T5" fmla="*/ 388 h 396"/>
                <a:gd name="T6" fmla="*/ 15 w 15"/>
                <a:gd name="T7" fmla="*/ 396 h 396"/>
                <a:gd name="T8" fmla="*/ 13 w 15"/>
                <a:gd name="T9" fmla="*/ 8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96">
                  <a:moveTo>
                    <a:pt x="13" y="8"/>
                  </a:moveTo>
                  <a:lnTo>
                    <a:pt x="0" y="0"/>
                  </a:lnTo>
                  <a:lnTo>
                    <a:pt x="2" y="388"/>
                  </a:lnTo>
                  <a:lnTo>
                    <a:pt x="15" y="396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Sḷïḋé">
              <a:extLst>
                <a:ext uri="{FF2B5EF4-FFF2-40B4-BE49-F238E27FC236}">
                  <a16:creationId xmlns:a16="http://schemas.microsoft.com/office/drawing/2014/main" id="{BAA9BA1D-F2B5-1C7E-5E82-54D9048E3A55}"/>
                </a:ext>
              </a:extLst>
            </p:cNvPr>
            <p:cNvSpPr/>
            <p:nvPr/>
          </p:nvSpPr>
          <p:spPr bwMode="auto">
            <a:xfrm>
              <a:off x="7739063" y="3968750"/>
              <a:ext cx="339725" cy="198438"/>
            </a:xfrm>
            <a:custGeom>
              <a:avLst/>
              <a:gdLst>
                <a:gd name="T0" fmla="*/ 214 w 214"/>
                <a:gd name="T1" fmla="*/ 9 h 125"/>
                <a:gd name="T2" fmla="*/ 202 w 214"/>
                <a:gd name="T3" fmla="*/ 0 h 125"/>
                <a:gd name="T4" fmla="*/ 0 w 214"/>
                <a:gd name="T5" fmla="*/ 117 h 125"/>
                <a:gd name="T6" fmla="*/ 13 w 214"/>
                <a:gd name="T7" fmla="*/ 125 h 125"/>
                <a:gd name="T8" fmla="*/ 214 w 214"/>
                <a:gd name="T9" fmla="*/ 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25">
                  <a:moveTo>
                    <a:pt x="214" y="9"/>
                  </a:moveTo>
                  <a:lnTo>
                    <a:pt x="202" y="0"/>
                  </a:lnTo>
                  <a:lnTo>
                    <a:pt x="0" y="117"/>
                  </a:lnTo>
                  <a:lnTo>
                    <a:pt x="13" y="125"/>
                  </a:lnTo>
                  <a:lnTo>
                    <a:pt x="214" y="9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ṣḻíďê">
              <a:extLst>
                <a:ext uri="{FF2B5EF4-FFF2-40B4-BE49-F238E27FC236}">
                  <a16:creationId xmlns:a16="http://schemas.microsoft.com/office/drawing/2014/main" id="{13515C9E-1517-EE61-BBB3-4C06D87EE1A9}"/>
                </a:ext>
              </a:extLst>
            </p:cNvPr>
            <p:cNvSpPr/>
            <p:nvPr/>
          </p:nvSpPr>
          <p:spPr bwMode="auto">
            <a:xfrm>
              <a:off x="7759701" y="3983038"/>
              <a:ext cx="322263" cy="800100"/>
            </a:xfrm>
            <a:custGeom>
              <a:avLst/>
              <a:gdLst>
                <a:gd name="T0" fmla="*/ 0 w 203"/>
                <a:gd name="T1" fmla="*/ 116 h 504"/>
                <a:gd name="T2" fmla="*/ 2 w 203"/>
                <a:gd name="T3" fmla="*/ 504 h 504"/>
                <a:gd name="T4" fmla="*/ 203 w 203"/>
                <a:gd name="T5" fmla="*/ 388 h 504"/>
                <a:gd name="T6" fmla="*/ 201 w 203"/>
                <a:gd name="T7" fmla="*/ 0 h 504"/>
                <a:gd name="T8" fmla="*/ 0 w 203"/>
                <a:gd name="T9" fmla="*/ 116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504">
                  <a:moveTo>
                    <a:pt x="0" y="116"/>
                  </a:moveTo>
                  <a:lnTo>
                    <a:pt x="2" y="504"/>
                  </a:lnTo>
                  <a:lnTo>
                    <a:pt x="203" y="388"/>
                  </a:lnTo>
                  <a:lnTo>
                    <a:pt x="201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lïḍe">
              <a:extLst>
                <a:ext uri="{FF2B5EF4-FFF2-40B4-BE49-F238E27FC236}">
                  <a16:creationId xmlns:a16="http://schemas.microsoft.com/office/drawing/2014/main" id="{D2E0B5FE-6FDF-DFA7-9CDC-B030ADA5DCE2}"/>
                </a:ext>
              </a:extLst>
            </p:cNvPr>
            <p:cNvSpPr/>
            <p:nvPr/>
          </p:nvSpPr>
          <p:spPr bwMode="auto">
            <a:xfrm>
              <a:off x="7759701" y="4167188"/>
              <a:ext cx="560388" cy="349250"/>
            </a:xfrm>
            <a:custGeom>
              <a:avLst/>
              <a:gdLst>
                <a:gd name="T0" fmla="*/ 0 w 353"/>
                <a:gd name="T1" fmla="*/ 0 h 220"/>
                <a:gd name="T2" fmla="*/ 0 w 353"/>
                <a:gd name="T3" fmla="*/ 17 h 220"/>
                <a:gd name="T4" fmla="*/ 353 w 353"/>
                <a:gd name="T5" fmla="*/ 220 h 220"/>
                <a:gd name="T6" fmla="*/ 353 w 353"/>
                <a:gd name="T7" fmla="*/ 203 h 220"/>
                <a:gd name="T8" fmla="*/ 0 w 35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20">
                  <a:moveTo>
                    <a:pt x="0" y="0"/>
                  </a:moveTo>
                  <a:lnTo>
                    <a:pt x="0" y="17"/>
                  </a:lnTo>
                  <a:lnTo>
                    <a:pt x="353" y="220"/>
                  </a:lnTo>
                  <a:lnTo>
                    <a:pt x="353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9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ṥľïḓê">
              <a:extLst>
                <a:ext uri="{FF2B5EF4-FFF2-40B4-BE49-F238E27FC236}">
                  <a16:creationId xmlns:a16="http://schemas.microsoft.com/office/drawing/2014/main" id="{1362A08B-D870-C4BA-AA39-3F0C001832AB}"/>
                </a:ext>
              </a:extLst>
            </p:cNvPr>
            <p:cNvSpPr/>
            <p:nvPr/>
          </p:nvSpPr>
          <p:spPr bwMode="auto">
            <a:xfrm>
              <a:off x="8320088" y="4305300"/>
              <a:ext cx="315913" cy="211138"/>
            </a:xfrm>
            <a:custGeom>
              <a:avLst/>
              <a:gdLst>
                <a:gd name="T0" fmla="*/ 0 w 199"/>
                <a:gd name="T1" fmla="*/ 116 h 133"/>
                <a:gd name="T2" fmla="*/ 0 w 199"/>
                <a:gd name="T3" fmla="*/ 133 h 133"/>
                <a:gd name="T4" fmla="*/ 199 w 199"/>
                <a:gd name="T5" fmla="*/ 17 h 133"/>
                <a:gd name="T6" fmla="*/ 199 w 199"/>
                <a:gd name="T7" fmla="*/ 0 h 133"/>
                <a:gd name="T8" fmla="*/ 0 w 199"/>
                <a:gd name="T9" fmla="*/ 11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33">
                  <a:moveTo>
                    <a:pt x="0" y="116"/>
                  </a:moveTo>
                  <a:lnTo>
                    <a:pt x="0" y="133"/>
                  </a:lnTo>
                  <a:lnTo>
                    <a:pt x="199" y="17"/>
                  </a:lnTo>
                  <a:lnTo>
                    <a:pt x="199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847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ŝlîḑê">
              <a:extLst>
                <a:ext uri="{FF2B5EF4-FFF2-40B4-BE49-F238E27FC236}">
                  <a16:creationId xmlns:a16="http://schemas.microsoft.com/office/drawing/2014/main" id="{DAD0AAB5-1A9B-1EFF-6B91-A2C8F8CE9291}"/>
                </a:ext>
              </a:extLst>
            </p:cNvPr>
            <p:cNvSpPr/>
            <p:nvPr/>
          </p:nvSpPr>
          <p:spPr bwMode="auto">
            <a:xfrm>
              <a:off x="7759701" y="3983038"/>
              <a:ext cx="876300" cy="506413"/>
            </a:xfrm>
            <a:custGeom>
              <a:avLst/>
              <a:gdLst>
                <a:gd name="T0" fmla="*/ 0 w 552"/>
                <a:gd name="T1" fmla="*/ 116 h 319"/>
                <a:gd name="T2" fmla="*/ 353 w 552"/>
                <a:gd name="T3" fmla="*/ 319 h 319"/>
                <a:gd name="T4" fmla="*/ 552 w 552"/>
                <a:gd name="T5" fmla="*/ 203 h 319"/>
                <a:gd name="T6" fmla="*/ 201 w 552"/>
                <a:gd name="T7" fmla="*/ 0 h 319"/>
                <a:gd name="T8" fmla="*/ 0 w 552"/>
                <a:gd name="T9" fmla="*/ 11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2" h="319">
                  <a:moveTo>
                    <a:pt x="0" y="116"/>
                  </a:moveTo>
                  <a:lnTo>
                    <a:pt x="353" y="319"/>
                  </a:lnTo>
                  <a:lnTo>
                    <a:pt x="552" y="203"/>
                  </a:lnTo>
                  <a:lnTo>
                    <a:pt x="201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5B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ṡľiḍe">
              <a:extLst>
                <a:ext uri="{FF2B5EF4-FFF2-40B4-BE49-F238E27FC236}">
                  <a16:creationId xmlns:a16="http://schemas.microsoft.com/office/drawing/2014/main" id="{63146983-826A-9E97-70D4-72CE1A4AF9A9}"/>
                </a:ext>
              </a:extLst>
            </p:cNvPr>
            <p:cNvSpPr/>
            <p:nvPr/>
          </p:nvSpPr>
          <p:spPr bwMode="auto">
            <a:xfrm>
              <a:off x="7759701" y="4660900"/>
              <a:ext cx="560388" cy="349250"/>
            </a:xfrm>
            <a:custGeom>
              <a:avLst/>
              <a:gdLst>
                <a:gd name="T0" fmla="*/ 0 w 353"/>
                <a:gd name="T1" fmla="*/ 0 h 220"/>
                <a:gd name="T2" fmla="*/ 0 w 353"/>
                <a:gd name="T3" fmla="*/ 15 h 220"/>
                <a:gd name="T4" fmla="*/ 353 w 353"/>
                <a:gd name="T5" fmla="*/ 220 h 220"/>
                <a:gd name="T6" fmla="*/ 353 w 353"/>
                <a:gd name="T7" fmla="*/ 204 h 220"/>
                <a:gd name="T8" fmla="*/ 0 w 35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20">
                  <a:moveTo>
                    <a:pt x="0" y="0"/>
                  </a:moveTo>
                  <a:lnTo>
                    <a:pt x="0" y="15"/>
                  </a:lnTo>
                  <a:lnTo>
                    <a:pt x="353" y="220"/>
                  </a:lnTo>
                  <a:lnTo>
                    <a:pt x="353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9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ṣ1ïdê">
              <a:extLst>
                <a:ext uri="{FF2B5EF4-FFF2-40B4-BE49-F238E27FC236}">
                  <a16:creationId xmlns:a16="http://schemas.microsoft.com/office/drawing/2014/main" id="{CCCD5574-B21F-15EC-23C1-AD97D4D8F9AA}"/>
                </a:ext>
              </a:extLst>
            </p:cNvPr>
            <p:cNvSpPr/>
            <p:nvPr/>
          </p:nvSpPr>
          <p:spPr bwMode="auto">
            <a:xfrm>
              <a:off x="8320088" y="4799013"/>
              <a:ext cx="315913" cy="211138"/>
            </a:xfrm>
            <a:custGeom>
              <a:avLst/>
              <a:gdLst>
                <a:gd name="T0" fmla="*/ 0 w 199"/>
                <a:gd name="T1" fmla="*/ 117 h 133"/>
                <a:gd name="T2" fmla="*/ 0 w 199"/>
                <a:gd name="T3" fmla="*/ 133 h 133"/>
                <a:gd name="T4" fmla="*/ 199 w 199"/>
                <a:gd name="T5" fmla="*/ 17 h 133"/>
                <a:gd name="T6" fmla="*/ 199 w 199"/>
                <a:gd name="T7" fmla="*/ 0 h 133"/>
                <a:gd name="T8" fmla="*/ 0 w 199"/>
                <a:gd name="T9" fmla="*/ 11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33">
                  <a:moveTo>
                    <a:pt x="0" y="117"/>
                  </a:moveTo>
                  <a:lnTo>
                    <a:pt x="0" y="133"/>
                  </a:lnTo>
                  <a:lnTo>
                    <a:pt x="199" y="17"/>
                  </a:lnTo>
                  <a:lnTo>
                    <a:pt x="199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847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ṡļîďè">
              <a:extLst>
                <a:ext uri="{FF2B5EF4-FFF2-40B4-BE49-F238E27FC236}">
                  <a16:creationId xmlns:a16="http://schemas.microsoft.com/office/drawing/2014/main" id="{B97D004F-5714-A15E-08AE-0D46C989B31D}"/>
                </a:ext>
              </a:extLst>
            </p:cNvPr>
            <p:cNvSpPr/>
            <p:nvPr/>
          </p:nvSpPr>
          <p:spPr bwMode="auto">
            <a:xfrm>
              <a:off x="7759701" y="4476750"/>
              <a:ext cx="876300" cy="508000"/>
            </a:xfrm>
            <a:custGeom>
              <a:avLst/>
              <a:gdLst>
                <a:gd name="T0" fmla="*/ 0 w 552"/>
                <a:gd name="T1" fmla="*/ 116 h 320"/>
                <a:gd name="T2" fmla="*/ 353 w 552"/>
                <a:gd name="T3" fmla="*/ 320 h 320"/>
                <a:gd name="T4" fmla="*/ 552 w 552"/>
                <a:gd name="T5" fmla="*/ 203 h 320"/>
                <a:gd name="T6" fmla="*/ 201 w 552"/>
                <a:gd name="T7" fmla="*/ 0 h 320"/>
                <a:gd name="T8" fmla="*/ 0 w 552"/>
                <a:gd name="T9" fmla="*/ 11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2" h="320">
                  <a:moveTo>
                    <a:pt x="0" y="116"/>
                  </a:moveTo>
                  <a:lnTo>
                    <a:pt x="353" y="320"/>
                  </a:lnTo>
                  <a:lnTo>
                    <a:pt x="552" y="203"/>
                  </a:lnTo>
                  <a:lnTo>
                    <a:pt x="201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5B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şḻíḍe">
              <a:extLst>
                <a:ext uri="{FF2B5EF4-FFF2-40B4-BE49-F238E27FC236}">
                  <a16:creationId xmlns:a16="http://schemas.microsoft.com/office/drawing/2014/main" id="{8F87B7BD-9441-13D7-FC41-AF7E2FB168E4}"/>
                </a:ext>
              </a:extLst>
            </p:cNvPr>
            <p:cNvSpPr/>
            <p:nvPr/>
          </p:nvSpPr>
          <p:spPr bwMode="auto">
            <a:xfrm>
              <a:off x="8320088" y="4489450"/>
              <a:ext cx="22225" cy="630238"/>
            </a:xfrm>
            <a:custGeom>
              <a:avLst/>
              <a:gdLst>
                <a:gd name="T0" fmla="*/ 12 w 14"/>
                <a:gd name="T1" fmla="*/ 9 h 397"/>
                <a:gd name="T2" fmla="*/ 0 w 14"/>
                <a:gd name="T3" fmla="*/ 0 h 397"/>
                <a:gd name="T4" fmla="*/ 0 w 14"/>
                <a:gd name="T5" fmla="*/ 388 h 397"/>
                <a:gd name="T6" fmla="*/ 14 w 14"/>
                <a:gd name="T7" fmla="*/ 397 h 397"/>
                <a:gd name="T8" fmla="*/ 12 w 14"/>
                <a:gd name="T9" fmla="*/ 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97">
                  <a:moveTo>
                    <a:pt x="12" y="9"/>
                  </a:moveTo>
                  <a:lnTo>
                    <a:pt x="0" y="0"/>
                  </a:lnTo>
                  <a:lnTo>
                    <a:pt x="0" y="388"/>
                  </a:lnTo>
                  <a:lnTo>
                    <a:pt x="14" y="397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ṩlïḍé">
              <a:extLst>
                <a:ext uri="{FF2B5EF4-FFF2-40B4-BE49-F238E27FC236}">
                  <a16:creationId xmlns:a16="http://schemas.microsoft.com/office/drawing/2014/main" id="{0F41EF63-EAE6-68F2-D939-5AAE7BB9E279}"/>
                </a:ext>
              </a:extLst>
            </p:cNvPr>
            <p:cNvSpPr/>
            <p:nvPr/>
          </p:nvSpPr>
          <p:spPr bwMode="auto">
            <a:xfrm>
              <a:off x="8320088" y="4305300"/>
              <a:ext cx="339725" cy="198438"/>
            </a:xfrm>
            <a:custGeom>
              <a:avLst/>
              <a:gdLst>
                <a:gd name="T0" fmla="*/ 214 w 214"/>
                <a:gd name="T1" fmla="*/ 8 h 125"/>
                <a:gd name="T2" fmla="*/ 199 w 214"/>
                <a:gd name="T3" fmla="*/ 0 h 125"/>
                <a:gd name="T4" fmla="*/ 0 w 214"/>
                <a:gd name="T5" fmla="*/ 116 h 125"/>
                <a:gd name="T6" fmla="*/ 12 w 214"/>
                <a:gd name="T7" fmla="*/ 125 h 125"/>
                <a:gd name="T8" fmla="*/ 214 w 214"/>
                <a:gd name="T9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25">
                  <a:moveTo>
                    <a:pt x="214" y="8"/>
                  </a:moveTo>
                  <a:lnTo>
                    <a:pt x="199" y="0"/>
                  </a:lnTo>
                  <a:lnTo>
                    <a:pt x="0" y="116"/>
                  </a:lnTo>
                  <a:lnTo>
                    <a:pt x="12" y="125"/>
                  </a:lnTo>
                  <a:lnTo>
                    <a:pt x="214" y="8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$1iḍé">
              <a:extLst>
                <a:ext uri="{FF2B5EF4-FFF2-40B4-BE49-F238E27FC236}">
                  <a16:creationId xmlns:a16="http://schemas.microsoft.com/office/drawing/2014/main" id="{D039556F-2BA7-56F7-AA3C-E61E364D8CF6}"/>
                </a:ext>
              </a:extLst>
            </p:cNvPr>
            <p:cNvSpPr/>
            <p:nvPr/>
          </p:nvSpPr>
          <p:spPr bwMode="auto">
            <a:xfrm>
              <a:off x="8339138" y="4318000"/>
              <a:ext cx="323850" cy="801688"/>
            </a:xfrm>
            <a:custGeom>
              <a:avLst/>
              <a:gdLst>
                <a:gd name="T0" fmla="*/ 0 w 204"/>
                <a:gd name="T1" fmla="*/ 117 h 505"/>
                <a:gd name="T2" fmla="*/ 2 w 204"/>
                <a:gd name="T3" fmla="*/ 505 h 505"/>
                <a:gd name="T4" fmla="*/ 204 w 204"/>
                <a:gd name="T5" fmla="*/ 389 h 505"/>
                <a:gd name="T6" fmla="*/ 202 w 204"/>
                <a:gd name="T7" fmla="*/ 0 h 505"/>
                <a:gd name="T8" fmla="*/ 0 w 204"/>
                <a:gd name="T9" fmla="*/ 11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505">
                  <a:moveTo>
                    <a:pt x="0" y="117"/>
                  </a:moveTo>
                  <a:lnTo>
                    <a:pt x="2" y="505"/>
                  </a:lnTo>
                  <a:lnTo>
                    <a:pt x="204" y="389"/>
                  </a:lnTo>
                  <a:lnTo>
                    <a:pt x="202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ṡḷidê">
              <a:extLst>
                <a:ext uri="{FF2B5EF4-FFF2-40B4-BE49-F238E27FC236}">
                  <a16:creationId xmlns:a16="http://schemas.microsoft.com/office/drawing/2014/main" id="{0AD04C99-A213-5E7B-9A5E-35F95634BE10}"/>
                </a:ext>
              </a:extLst>
            </p:cNvPr>
            <p:cNvSpPr/>
            <p:nvPr/>
          </p:nvSpPr>
          <p:spPr bwMode="auto">
            <a:xfrm>
              <a:off x="7993063" y="4111625"/>
              <a:ext cx="412750" cy="236538"/>
            </a:xfrm>
            <a:custGeom>
              <a:avLst/>
              <a:gdLst>
                <a:gd name="T0" fmla="*/ 102 w 125"/>
                <a:gd name="T1" fmla="*/ 13 h 72"/>
                <a:gd name="T2" fmla="*/ 102 w 125"/>
                <a:gd name="T3" fmla="*/ 59 h 72"/>
                <a:gd name="T4" fmla="*/ 22 w 125"/>
                <a:gd name="T5" fmla="*/ 59 h 72"/>
                <a:gd name="T6" fmla="*/ 22 w 125"/>
                <a:gd name="T7" fmla="*/ 13 h 72"/>
                <a:gd name="T8" fmla="*/ 102 w 125"/>
                <a:gd name="T9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2">
                  <a:moveTo>
                    <a:pt x="102" y="13"/>
                  </a:moveTo>
                  <a:cubicBezTo>
                    <a:pt x="124" y="25"/>
                    <a:pt x="125" y="46"/>
                    <a:pt x="102" y="59"/>
                  </a:cubicBezTo>
                  <a:cubicBezTo>
                    <a:pt x="80" y="72"/>
                    <a:pt x="45" y="72"/>
                    <a:pt x="22" y="59"/>
                  </a:cubicBezTo>
                  <a:cubicBezTo>
                    <a:pt x="0" y="46"/>
                    <a:pt x="0" y="25"/>
                    <a:pt x="22" y="13"/>
                  </a:cubicBezTo>
                  <a:cubicBezTo>
                    <a:pt x="44" y="0"/>
                    <a:pt x="80" y="0"/>
                    <a:pt x="102" y="13"/>
                  </a:cubicBezTo>
                  <a:close/>
                </a:path>
              </a:pathLst>
            </a:custGeom>
            <a:solidFill>
              <a:srgbClr val="AA9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$ľíḑè">
              <a:extLst>
                <a:ext uri="{FF2B5EF4-FFF2-40B4-BE49-F238E27FC236}">
                  <a16:creationId xmlns:a16="http://schemas.microsoft.com/office/drawing/2014/main" id="{7E89B833-3ED5-6778-D3A6-5058E150CC9D}"/>
                </a:ext>
              </a:extLst>
            </p:cNvPr>
            <p:cNvSpPr/>
            <p:nvPr/>
          </p:nvSpPr>
          <p:spPr bwMode="auto">
            <a:xfrm>
              <a:off x="8170863" y="4008438"/>
              <a:ext cx="57150" cy="207963"/>
            </a:xfrm>
            <a:custGeom>
              <a:avLst/>
              <a:gdLst>
                <a:gd name="T0" fmla="*/ 0 w 17"/>
                <a:gd name="T1" fmla="*/ 0 h 63"/>
                <a:gd name="T2" fmla="*/ 0 w 17"/>
                <a:gd name="T3" fmla="*/ 57 h 63"/>
                <a:gd name="T4" fmla="*/ 6 w 17"/>
                <a:gd name="T5" fmla="*/ 63 h 63"/>
                <a:gd name="T6" fmla="*/ 11 w 17"/>
                <a:gd name="T7" fmla="*/ 63 h 63"/>
                <a:gd name="T8" fmla="*/ 17 w 17"/>
                <a:gd name="T9" fmla="*/ 57 h 63"/>
                <a:gd name="T10" fmla="*/ 17 w 17"/>
                <a:gd name="T11" fmla="*/ 0 h 63"/>
                <a:gd name="T12" fmla="*/ 0 w 17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3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2" y="63"/>
                    <a:pt x="6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63"/>
                    <a:pt x="17" y="60"/>
                    <a:pt x="17" y="57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ṣḷïḍé">
              <a:extLst>
                <a:ext uri="{FF2B5EF4-FFF2-40B4-BE49-F238E27FC236}">
                  <a16:creationId xmlns:a16="http://schemas.microsoft.com/office/drawing/2014/main" id="{A9EEF1EC-4AE0-AFA4-1DCD-7E11557BD3EF}"/>
                </a:ext>
              </a:extLst>
            </p:cNvPr>
            <p:cNvSpPr/>
            <p:nvPr/>
          </p:nvSpPr>
          <p:spPr bwMode="auto">
            <a:xfrm>
              <a:off x="7983538" y="3656013"/>
              <a:ext cx="428625" cy="465138"/>
            </a:xfrm>
            <a:custGeom>
              <a:avLst/>
              <a:gdLst>
                <a:gd name="T0" fmla="*/ 129 w 130"/>
                <a:gd name="T1" fmla="*/ 110 h 141"/>
                <a:gd name="T2" fmla="*/ 103 w 130"/>
                <a:gd name="T3" fmla="*/ 0 h 141"/>
                <a:gd name="T4" fmla="*/ 28 w 130"/>
                <a:gd name="T5" fmla="*/ 0 h 141"/>
                <a:gd name="T6" fmla="*/ 2 w 130"/>
                <a:gd name="T7" fmla="*/ 110 h 141"/>
                <a:gd name="T8" fmla="*/ 0 w 130"/>
                <a:gd name="T9" fmla="*/ 115 h 141"/>
                <a:gd name="T10" fmla="*/ 65 w 130"/>
                <a:gd name="T11" fmla="*/ 141 h 141"/>
                <a:gd name="T12" fmla="*/ 130 w 130"/>
                <a:gd name="T13" fmla="*/ 115 h 141"/>
                <a:gd name="T14" fmla="*/ 129 w 130"/>
                <a:gd name="T15" fmla="*/ 11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41">
                  <a:moveTo>
                    <a:pt x="129" y="11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1" y="111"/>
                    <a:pt x="0" y="113"/>
                    <a:pt x="0" y="115"/>
                  </a:cubicBezTo>
                  <a:cubicBezTo>
                    <a:pt x="0" y="129"/>
                    <a:pt x="29" y="141"/>
                    <a:pt x="65" y="141"/>
                  </a:cubicBezTo>
                  <a:cubicBezTo>
                    <a:pt x="101" y="141"/>
                    <a:pt x="130" y="129"/>
                    <a:pt x="130" y="115"/>
                  </a:cubicBezTo>
                  <a:cubicBezTo>
                    <a:pt x="130" y="113"/>
                    <a:pt x="130" y="111"/>
                    <a:pt x="129" y="110"/>
                  </a:cubicBezTo>
                  <a:close/>
                </a:path>
              </a:pathLst>
            </a:custGeom>
            <a:solidFill>
              <a:srgbClr val="FEE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ṣ1íďê">
              <a:extLst>
                <a:ext uri="{FF2B5EF4-FFF2-40B4-BE49-F238E27FC236}">
                  <a16:creationId xmlns:a16="http://schemas.microsoft.com/office/drawing/2014/main" id="{A11EA4E1-2425-F65A-6391-CCA17E7A6DC5}"/>
                </a:ext>
              </a:extLst>
            </p:cNvPr>
            <p:cNvSpPr/>
            <p:nvPr/>
          </p:nvSpPr>
          <p:spPr bwMode="auto">
            <a:xfrm>
              <a:off x="8075613" y="3603625"/>
              <a:ext cx="247650" cy="101600"/>
            </a:xfrm>
            <a:prstGeom prst="ellipse">
              <a:avLst/>
            </a:prstGeom>
            <a:solidFill>
              <a:srgbClr val="D8BF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šlîḑê">
              <a:extLst>
                <a:ext uri="{FF2B5EF4-FFF2-40B4-BE49-F238E27FC236}">
                  <a16:creationId xmlns:a16="http://schemas.microsoft.com/office/drawing/2014/main" id="{37CFD3BA-99E9-41C1-E0B2-EBE8B9177DC7}"/>
                </a:ext>
              </a:extLst>
            </p:cNvPr>
            <p:cNvSpPr/>
            <p:nvPr/>
          </p:nvSpPr>
          <p:spPr bwMode="auto">
            <a:xfrm>
              <a:off x="5689601" y="5468938"/>
              <a:ext cx="85725" cy="454025"/>
            </a:xfrm>
            <a:custGeom>
              <a:avLst/>
              <a:gdLst>
                <a:gd name="T0" fmla="*/ 54 w 54"/>
                <a:gd name="T1" fmla="*/ 0 h 286"/>
                <a:gd name="T2" fmla="*/ 54 w 54"/>
                <a:gd name="T3" fmla="*/ 255 h 286"/>
                <a:gd name="T4" fmla="*/ 0 w 54"/>
                <a:gd name="T5" fmla="*/ 286 h 286"/>
                <a:gd name="T6" fmla="*/ 0 w 54"/>
                <a:gd name="T7" fmla="*/ 31 h 286"/>
                <a:gd name="T8" fmla="*/ 54 w 54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86">
                  <a:moveTo>
                    <a:pt x="54" y="0"/>
                  </a:moveTo>
                  <a:lnTo>
                    <a:pt x="54" y="255"/>
                  </a:lnTo>
                  <a:lnTo>
                    <a:pt x="0" y="286"/>
                  </a:lnTo>
                  <a:lnTo>
                    <a:pt x="0" y="3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A9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$ḻiḋé">
              <a:extLst>
                <a:ext uri="{FF2B5EF4-FFF2-40B4-BE49-F238E27FC236}">
                  <a16:creationId xmlns:a16="http://schemas.microsoft.com/office/drawing/2014/main" id="{E3850810-6F84-BA32-4829-C72A844C65A2}"/>
                </a:ext>
              </a:extLst>
            </p:cNvPr>
            <p:cNvSpPr/>
            <p:nvPr/>
          </p:nvSpPr>
          <p:spPr bwMode="auto">
            <a:xfrm>
              <a:off x="5603876" y="5468938"/>
              <a:ext cx="85725" cy="454025"/>
            </a:xfrm>
            <a:custGeom>
              <a:avLst/>
              <a:gdLst>
                <a:gd name="T0" fmla="*/ 54 w 54"/>
                <a:gd name="T1" fmla="*/ 31 h 286"/>
                <a:gd name="T2" fmla="*/ 54 w 54"/>
                <a:gd name="T3" fmla="*/ 286 h 286"/>
                <a:gd name="T4" fmla="*/ 0 w 54"/>
                <a:gd name="T5" fmla="*/ 255 h 286"/>
                <a:gd name="T6" fmla="*/ 0 w 54"/>
                <a:gd name="T7" fmla="*/ 0 h 286"/>
                <a:gd name="T8" fmla="*/ 54 w 54"/>
                <a:gd name="T9" fmla="*/ 3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86">
                  <a:moveTo>
                    <a:pt x="54" y="31"/>
                  </a:moveTo>
                  <a:lnTo>
                    <a:pt x="54" y="286"/>
                  </a:lnTo>
                  <a:lnTo>
                    <a:pt x="0" y="255"/>
                  </a:lnTo>
                  <a:lnTo>
                    <a:pt x="0" y="0"/>
                  </a:lnTo>
                  <a:lnTo>
                    <a:pt x="54" y="31"/>
                  </a:lnTo>
                  <a:close/>
                </a:path>
              </a:pathLst>
            </a:custGeom>
            <a:solidFill>
              <a:srgbClr val="C5B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$ḷiḍe">
              <a:extLst>
                <a:ext uri="{FF2B5EF4-FFF2-40B4-BE49-F238E27FC236}">
                  <a16:creationId xmlns:a16="http://schemas.microsoft.com/office/drawing/2014/main" id="{24B5B20D-52C0-01EA-F4DB-933A0F23F0EF}"/>
                </a:ext>
              </a:extLst>
            </p:cNvPr>
            <p:cNvSpPr/>
            <p:nvPr/>
          </p:nvSpPr>
          <p:spPr bwMode="auto">
            <a:xfrm>
              <a:off x="5603876" y="5419725"/>
              <a:ext cx="171450" cy="98425"/>
            </a:xfrm>
            <a:custGeom>
              <a:avLst/>
              <a:gdLst>
                <a:gd name="T0" fmla="*/ 108 w 108"/>
                <a:gd name="T1" fmla="*/ 31 h 62"/>
                <a:gd name="T2" fmla="*/ 54 w 108"/>
                <a:gd name="T3" fmla="*/ 62 h 62"/>
                <a:gd name="T4" fmla="*/ 0 w 108"/>
                <a:gd name="T5" fmla="*/ 31 h 62"/>
                <a:gd name="T6" fmla="*/ 54 w 108"/>
                <a:gd name="T7" fmla="*/ 0 h 62"/>
                <a:gd name="T8" fmla="*/ 108 w 108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108" y="31"/>
                  </a:moveTo>
                  <a:lnTo>
                    <a:pt x="54" y="62"/>
                  </a:lnTo>
                  <a:lnTo>
                    <a:pt x="0" y="31"/>
                  </a:lnTo>
                  <a:lnTo>
                    <a:pt x="54" y="0"/>
                  </a:lnTo>
                  <a:lnTo>
                    <a:pt x="108" y="31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ṧḻïḑê">
              <a:extLst>
                <a:ext uri="{FF2B5EF4-FFF2-40B4-BE49-F238E27FC236}">
                  <a16:creationId xmlns:a16="http://schemas.microsoft.com/office/drawing/2014/main" id="{4FC7BFF2-25BF-8C2E-2A79-DDF72DC33F94}"/>
                </a:ext>
              </a:extLst>
            </p:cNvPr>
            <p:cNvSpPr/>
            <p:nvPr/>
          </p:nvSpPr>
          <p:spPr bwMode="auto">
            <a:xfrm>
              <a:off x="6273801" y="5129213"/>
              <a:ext cx="88900" cy="450850"/>
            </a:xfrm>
            <a:custGeom>
              <a:avLst/>
              <a:gdLst>
                <a:gd name="T0" fmla="*/ 56 w 56"/>
                <a:gd name="T1" fmla="*/ 0 h 284"/>
                <a:gd name="T2" fmla="*/ 54 w 56"/>
                <a:gd name="T3" fmla="*/ 253 h 284"/>
                <a:gd name="T4" fmla="*/ 0 w 56"/>
                <a:gd name="T5" fmla="*/ 284 h 284"/>
                <a:gd name="T6" fmla="*/ 2 w 56"/>
                <a:gd name="T7" fmla="*/ 31 h 284"/>
                <a:gd name="T8" fmla="*/ 56 w 56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4">
                  <a:moveTo>
                    <a:pt x="56" y="0"/>
                  </a:moveTo>
                  <a:lnTo>
                    <a:pt x="54" y="253"/>
                  </a:lnTo>
                  <a:lnTo>
                    <a:pt x="0" y="284"/>
                  </a:lnTo>
                  <a:lnTo>
                    <a:pt x="2" y="3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AA9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ṣḷídê">
              <a:extLst>
                <a:ext uri="{FF2B5EF4-FFF2-40B4-BE49-F238E27FC236}">
                  <a16:creationId xmlns:a16="http://schemas.microsoft.com/office/drawing/2014/main" id="{9A535D7E-8EF7-459E-67C3-84E3F515C909}"/>
                </a:ext>
              </a:extLst>
            </p:cNvPr>
            <p:cNvSpPr/>
            <p:nvPr/>
          </p:nvSpPr>
          <p:spPr bwMode="auto">
            <a:xfrm>
              <a:off x="6188076" y="5129213"/>
              <a:ext cx="88900" cy="450850"/>
            </a:xfrm>
            <a:custGeom>
              <a:avLst/>
              <a:gdLst>
                <a:gd name="T0" fmla="*/ 56 w 56"/>
                <a:gd name="T1" fmla="*/ 31 h 284"/>
                <a:gd name="T2" fmla="*/ 54 w 56"/>
                <a:gd name="T3" fmla="*/ 284 h 284"/>
                <a:gd name="T4" fmla="*/ 0 w 56"/>
                <a:gd name="T5" fmla="*/ 253 h 284"/>
                <a:gd name="T6" fmla="*/ 2 w 56"/>
                <a:gd name="T7" fmla="*/ 0 h 284"/>
                <a:gd name="T8" fmla="*/ 56 w 56"/>
                <a:gd name="T9" fmla="*/ 3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4">
                  <a:moveTo>
                    <a:pt x="56" y="31"/>
                  </a:moveTo>
                  <a:lnTo>
                    <a:pt x="54" y="284"/>
                  </a:lnTo>
                  <a:lnTo>
                    <a:pt x="0" y="253"/>
                  </a:lnTo>
                  <a:lnTo>
                    <a:pt x="2" y="0"/>
                  </a:lnTo>
                  <a:lnTo>
                    <a:pt x="56" y="31"/>
                  </a:lnTo>
                  <a:close/>
                </a:path>
              </a:pathLst>
            </a:custGeom>
            <a:solidFill>
              <a:srgbClr val="C5B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$ľïde">
              <a:extLst>
                <a:ext uri="{FF2B5EF4-FFF2-40B4-BE49-F238E27FC236}">
                  <a16:creationId xmlns:a16="http://schemas.microsoft.com/office/drawing/2014/main" id="{BA36EE80-1583-B079-5303-E728975177C7}"/>
                </a:ext>
              </a:extLst>
            </p:cNvPr>
            <p:cNvSpPr/>
            <p:nvPr/>
          </p:nvSpPr>
          <p:spPr bwMode="auto">
            <a:xfrm>
              <a:off x="6191251" y="5080000"/>
              <a:ext cx="171450" cy="98425"/>
            </a:xfrm>
            <a:custGeom>
              <a:avLst/>
              <a:gdLst>
                <a:gd name="T0" fmla="*/ 108 w 108"/>
                <a:gd name="T1" fmla="*/ 31 h 62"/>
                <a:gd name="T2" fmla="*/ 54 w 108"/>
                <a:gd name="T3" fmla="*/ 62 h 62"/>
                <a:gd name="T4" fmla="*/ 0 w 108"/>
                <a:gd name="T5" fmla="*/ 31 h 62"/>
                <a:gd name="T6" fmla="*/ 54 w 108"/>
                <a:gd name="T7" fmla="*/ 0 h 62"/>
                <a:gd name="T8" fmla="*/ 108 w 108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108" y="31"/>
                  </a:moveTo>
                  <a:lnTo>
                    <a:pt x="54" y="62"/>
                  </a:lnTo>
                  <a:lnTo>
                    <a:pt x="0" y="31"/>
                  </a:lnTo>
                  <a:lnTo>
                    <a:pt x="54" y="0"/>
                  </a:lnTo>
                  <a:lnTo>
                    <a:pt x="108" y="31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śḷîḑè">
              <a:extLst>
                <a:ext uri="{FF2B5EF4-FFF2-40B4-BE49-F238E27FC236}">
                  <a16:creationId xmlns:a16="http://schemas.microsoft.com/office/drawing/2014/main" id="{274C7690-9898-6611-9E33-9F929EBF2EE0}"/>
                </a:ext>
              </a:extLst>
            </p:cNvPr>
            <p:cNvSpPr/>
            <p:nvPr/>
          </p:nvSpPr>
          <p:spPr bwMode="auto">
            <a:xfrm>
              <a:off x="4432301" y="4770438"/>
              <a:ext cx="85725" cy="450850"/>
            </a:xfrm>
            <a:custGeom>
              <a:avLst/>
              <a:gdLst>
                <a:gd name="T0" fmla="*/ 54 w 54"/>
                <a:gd name="T1" fmla="*/ 0 h 284"/>
                <a:gd name="T2" fmla="*/ 54 w 54"/>
                <a:gd name="T3" fmla="*/ 253 h 284"/>
                <a:gd name="T4" fmla="*/ 0 w 54"/>
                <a:gd name="T5" fmla="*/ 284 h 284"/>
                <a:gd name="T6" fmla="*/ 2 w 54"/>
                <a:gd name="T7" fmla="*/ 31 h 284"/>
                <a:gd name="T8" fmla="*/ 54 w 54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84">
                  <a:moveTo>
                    <a:pt x="54" y="0"/>
                  </a:moveTo>
                  <a:lnTo>
                    <a:pt x="54" y="253"/>
                  </a:lnTo>
                  <a:lnTo>
                    <a:pt x="0" y="284"/>
                  </a:lnTo>
                  <a:lnTo>
                    <a:pt x="2" y="3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AA9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$ľide">
              <a:extLst>
                <a:ext uri="{FF2B5EF4-FFF2-40B4-BE49-F238E27FC236}">
                  <a16:creationId xmlns:a16="http://schemas.microsoft.com/office/drawing/2014/main" id="{592EDD7C-CF6B-CFEC-53AF-60D18B8E8716}"/>
                </a:ext>
              </a:extLst>
            </p:cNvPr>
            <p:cNvSpPr/>
            <p:nvPr/>
          </p:nvSpPr>
          <p:spPr bwMode="auto">
            <a:xfrm>
              <a:off x="4346576" y="4770438"/>
              <a:ext cx="88900" cy="450850"/>
            </a:xfrm>
            <a:custGeom>
              <a:avLst/>
              <a:gdLst>
                <a:gd name="T0" fmla="*/ 56 w 56"/>
                <a:gd name="T1" fmla="*/ 31 h 284"/>
                <a:gd name="T2" fmla="*/ 54 w 56"/>
                <a:gd name="T3" fmla="*/ 284 h 284"/>
                <a:gd name="T4" fmla="*/ 0 w 56"/>
                <a:gd name="T5" fmla="*/ 253 h 284"/>
                <a:gd name="T6" fmla="*/ 0 w 56"/>
                <a:gd name="T7" fmla="*/ 0 h 284"/>
                <a:gd name="T8" fmla="*/ 56 w 56"/>
                <a:gd name="T9" fmla="*/ 3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4">
                  <a:moveTo>
                    <a:pt x="56" y="31"/>
                  </a:moveTo>
                  <a:lnTo>
                    <a:pt x="54" y="284"/>
                  </a:lnTo>
                  <a:lnTo>
                    <a:pt x="0" y="253"/>
                  </a:lnTo>
                  <a:lnTo>
                    <a:pt x="0" y="0"/>
                  </a:lnTo>
                  <a:lnTo>
                    <a:pt x="56" y="31"/>
                  </a:lnTo>
                  <a:close/>
                </a:path>
              </a:pathLst>
            </a:custGeom>
            <a:solidFill>
              <a:srgbClr val="C5B7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šlïḑe">
              <a:extLst>
                <a:ext uri="{FF2B5EF4-FFF2-40B4-BE49-F238E27FC236}">
                  <a16:creationId xmlns:a16="http://schemas.microsoft.com/office/drawing/2014/main" id="{38A99BC0-2746-6B61-1113-9904990AC3D9}"/>
                </a:ext>
              </a:extLst>
            </p:cNvPr>
            <p:cNvSpPr/>
            <p:nvPr/>
          </p:nvSpPr>
          <p:spPr bwMode="auto">
            <a:xfrm>
              <a:off x="4346576" y="4721225"/>
              <a:ext cx="171450" cy="98425"/>
            </a:xfrm>
            <a:custGeom>
              <a:avLst/>
              <a:gdLst>
                <a:gd name="T0" fmla="*/ 108 w 108"/>
                <a:gd name="T1" fmla="*/ 31 h 62"/>
                <a:gd name="T2" fmla="*/ 56 w 108"/>
                <a:gd name="T3" fmla="*/ 62 h 62"/>
                <a:gd name="T4" fmla="*/ 0 w 108"/>
                <a:gd name="T5" fmla="*/ 31 h 62"/>
                <a:gd name="T6" fmla="*/ 54 w 108"/>
                <a:gd name="T7" fmla="*/ 0 h 62"/>
                <a:gd name="T8" fmla="*/ 108 w 108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108" y="31"/>
                  </a:moveTo>
                  <a:lnTo>
                    <a:pt x="56" y="62"/>
                  </a:lnTo>
                  <a:lnTo>
                    <a:pt x="0" y="31"/>
                  </a:lnTo>
                  <a:lnTo>
                    <a:pt x="54" y="0"/>
                  </a:lnTo>
                  <a:lnTo>
                    <a:pt x="108" y="31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slíďê">
              <a:extLst>
                <a:ext uri="{FF2B5EF4-FFF2-40B4-BE49-F238E27FC236}">
                  <a16:creationId xmlns:a16="http://schemas.microsoft.com/office/drawing/2014/main" id="{405CD7CA-9DFF-4DBD-ABFA-94B80D43763F}"/>
                </a:ext>
              </a:extLst>
            </p:cNvPr>
            <p:cNvSpPr/>
            <p:nvPr/>
          </p:nvSpPr>
          <p:spPr bwMode="auto">
            <a:xfrm>
              <a:off x="4303713" y="4733925"/>
              <a:ext cx="2098675" cy="857250"/>
            </a:xfrm>
            <a:custGeom>
              <a:avLst/>
              <a:gdLst>
                <a:gd name="T0" fmla="*/ 636 w 636"/>
                <a:gd name="T1" fmla="*/ 111 h 260"/>
                <a:gd name="T2" fmla="*/ 635 w 636"/>
                <a:gd name="T3" fmla="*/ 114 h 260"/>
                <a:gd name="T4" fmla="*/ 634 w 636"/>
                <a:gd name="T5" fmla="*/ 117 h 260"/>
                <a:gd name="T6" fmla="*/ 632 w 636"/>
                <a:gd name="T7" fmla="*/ 120 h 260"/>
                <a:gd name="T8" fmla="*/ 630 w 636"/>
                <a:gd name="T9" fmla="*/ 123 h 260"/>
                <a:gd name="T10" fmla="*/ 625 w 636"/>
                <a:gd name="T11" fmla="*/ 127 h 260"/>
                <a:gd name="T12" fmla="*/ 622 w 636"/>
                <a:gd name="T13" fmla="*/ 129 h 260"/>
                <a:gd name="T14" fmla="*/ 458 w 636"/>
                <a:gd name="T15" fmla="*/ 225 h 260"/>
                <a:gd name="T16" fmla="*/ 450 w 636"/>
                <a:gd name="T17" fmla="*/ 228 h 260"/>
                <a:gd name="T18" fmla="*/ 444 w 636"/>
                <a:gd name="T19" fmla="*/ 231 h 260"/>
                <a:gd name="T20" fmla="*/ 439 w 636"/>
                <a:gd name="T21" fmla="*/ 232 h 260"/>
                <a:gd name="T22" fmla="*/ 434 w 636"/>
                <a:gd name="T23" fmla="*/ 233 h 260"/>
                <a:gd name="T24" fmla="*/ 425 w 636"/>
                <a:gd name="T25" fmla="*/ 234 h 260"/>
                <a:gd name="T26" fmla="*/ 418 w 636"/>
                <a:gd name="T27" fmla="*/ 235 h 260"/>
                <a:gd name="T28" fmla="*/ 413 w 636"/>
                <a:gd name="T29" fmla="*/ 235 h 260"/>
                <a:gd name="T30" fmla="*/ 407 w 636"/>
                <a:gd name="T31" fmla="*/ 234 h 260"/>
                <a:gd name="T32" fmla="*/ 401 w 636"/>
                <a:gd name="T33" fmla="*/ 234 h 260"/>
                <a:gd name="T34" fmla="*/ 396 w 636"/>
                <a:gd name="T35" fmla="*/ 233 h 260"/>
                <a:gd name="T36" fmla="*/ 390 w 636"/>
                <a:gd name="T37" fmla="*/ 231 h 260"/>
                <a:gd name="T38" fmla="*/ 381 w 636"/>
                <a:gd name="T39" fmla="*/ 228 h 260"/>
                <a:gd name="T40" fmla="*/ 375 w 636"/>
                <a:gd name="T41" fmla="*/ 225 h 260"/>
                <a:gd name="T42" fmla="*/ 0 w 636"/>
                <a:gd name="T43" fmla="*/ 0 h 260"/>
                <a:gd name="T44" fmla="*/ 17 w 636"/>
                <a:gd name="T45" fmla="*/ 49 h 260"/>
                <a:gd name="T46" fmla="*/ 380 w 636"/>
                <a:gd name="T47" fmla="*/ 252 h 260"/>
                <a:gd name="T48" fmla="*/ 384 w 636"/>
                <a:gd name="T49" fmla="*/ 254 h 260"/>
                <a:gd name="T50" fmla="*/ 390 w 636"/>
                <a:gd name="T51" fmla="*/ 256 h 260"/>
                <a:gd name="T52" fmla="*/ 392 w 636"/>
                <a:gd name="T53" fmla="*/ 257 h 260"/>
                <a:gd name="T54" fmla="*/ 397 w 636"/>
                <a:gd name="T55" fmla="*/ 258 h 260"/>
                <a:gd name="T56" fmla="*/ 401 w 636"/>
                <a:gd name="T57" fmla="*/ 258 h 260"/>
                <a:gd name="T58" fmla="*/ 404 w 636"/>
                <a:gd name="T59" fmla="*/ 259 h 260"/>
                <a:gd name="T60" fmla="*/ 408 w 636"/>
                <a:gd name="T61" fmla="*/ 259 h 260"/>
                <a:gd name="T62" fmla="*/ 412 w 636"/>
                <a:gd name="T63" fmla="*/ 259 h 260"/>
                <a:gd name="T64" fmla="*/ 415 w 636"/>
                <a:gd name="T65" fmla="*/ 260 h 260"/>
                <a:gd name="T66" fmla="*/ 420 w 636"/>
                <a:gd name="T67" fmla="*/ 260 h 260"/>
                <a:gd name="T68" fmla="*/ 425 w 636"/>
                <a:gd name="T69" fmla="*/ 259 h 260"/>
                <a:gd name="T70" fmla="*/ 427 w 636"/>
                <a:gd name="T71" fmla="*/ 259 h 260"/>
                <a:gd name="T72" fmla="*/ 434 w 636"/>
                <a:gd name="T73" fmla="*/ 258 h 260"/>
                <a:gd name="T74" fmla="*/ 439 w 636"/>
                <a:gd name="T75" fmla="*/ 257 h 260"/>
                <a:gd name="T76" fmla="*/ 444 w 636"/>
                <a:gd name="T77" fmla="*/ 256 h 260"/>
                <a:gd name="T78" fmla="*/ 446 w 636"/>
                <a:gd name="T79" fmla="*/ 255 h 260"/>
                <a:gd name="T80" fmla="*/ 452 w 636"/>
                <a:gd name="T81" fmla="*/ 253 h 260"/>
                <a:gd name="T82" fmla="*/ 619 w 636"/>
                <a:gd name="T83" fmla="*/ 156 h 260"/>
                <a:gd name="T84" fmla="*/ 622 w 636"/>
                <a:gd name="T85" fmla="*/ 154 h 260"/>
                <a:gd name="T86" fmla="*/ 625 w 636"/>
                <a:gd name="T87" fmla="*/ 152 h 260"/>
                <a:gd name="T88" fmla="*/ 628 w 636"/>
                <a:gd name="T89" fmla="*/ 150 h 260"/>
                <a:gd name="T90" fmla="*/ 630 w 636"/>
                <a:gd name="T91" fmla="*/ 147 h 260"/>
                <a:gd name="T92" fmla="*/ 632 w 636"/>
                <a:gd name="T93" fmla="*/ 145 h 260"/>
                <a:gd name="T94" fmla="*/ 633 w 636"/>
                <a:gd name="T95" fmla="*/ 142 h 260"/>
                <a:gd name="T96" fmla="*/ 634 w 636"/>
                <a:gd name="T97" fmla="*/ 140 h 260"/>
                <a:gd name="T98" fmla="*/ 635 w 636"/>
                <a:gd name="T99" fmla="*/ 139 h 260"/>
                <a:gd name="T100" fmla="*/ 636 w 636"/>
                <a:gd name="T101" fmla="*/ 136 h 260"/>
                <a:gd name="T102" fmla="*/ 636 w 636"/>
                <a:gd name="T103" fmla="*/ 134 h 260"/>
                <a:gd name="T104" fmla="*/ 636 w 636"/>
                <a:gd name="T105" fmla="*/ 132 h 260"/>
                <a:gd name="T106" fmla="*/ 636 w 636"/>
                <a:gd name="T107" fmla="*/ 10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6" h="260">
                  <a:moveTo>
                    <a:pt x="636" y="109"/>
                  </a:moveTo>
                  <a:cubicBezTo>
                    <a:pt x="636" y="110"/>
                    <a:pt x="636" y="110"/>
                    <a:pt x="636" y="111"/>
                  </a:cubicBezTo>
                  <a:cubicBezTo>
                    <a:pt x="636" y="111"/>
                    <a:pt x="636" y="112"/>
                    <a:pt x="636" y="112"/>
                  </a:cubicBezTo>
                  <a:cubicBezTo>
                    <a:pt x="636" y="113"/>
                    <a:pt x="635" y="113"/>
                    <a:pt x="635" y="114"/>
                  </a:cubicBezTo>
                  <a:cubicBezTo>
                    <a:pt x="635" y="114"/>
                    <a:pt x="635" y="115"/>
                    <a:pt x="635" y="115"/>
                  </a:cubicBezTo>
                  <a:cubicBezTo>
                    <a:pt x="634" y="116"/>
                    <a:pt x="634" y="117"/>
                    <a:pt x="634" y="117"/>
                  </a:cubicBezTo>
                  <a:cubicBezTo>
                    <a:pt x="633" y="118"/>
                    <a:pt x="633" y="118"/>
                    <a:pt x="633" y="118"/>
                  </a:cubicBezTo>
                  <a:cubicBezTo>
                    <a:pt x="633" y="119"/>
                    <a:pt x="632" y="120"/>
                    <a:pt x="632" y="120"/>
                  </a:cubicBezTo>
                  <a:cubicBezTo>
                    <a:pt x="631" y="121"/>
                    <a:pt x="631" y="122"/>
                    <a:pt x="630" y="122"/>
                  </a:cubicBezTo>
                  <a:cubicBezTo>
                    <a:pt x="630" y="123"/>
                    <a:pt x="630" y="123"/>
                    <a:pt x="630" y="123"/>
                  </a:cubicBezTo>
                  <a:cubicBezTo>
                    <a:pt x="629" y="124"/>
                    <a:pt x="628" y="124"/>
                    <a:pt x="627" y="125"/>
                  </a:cubicBezTo>
                  <a:cubicBezTo>
                    <a:pt x="627" y="126"/>
                    <a:pt x="626" y="126"/>
                    <a:pt x="625" y="127"/>
                  </a:cubicBezTo>
                  <a:cubicBezTo>
                    <a:pt x="625" y="127"/>
                    <a:pt x="624" y="128"/>
                    <a:pt x="624" y="128"/>
                  </a:cubicBezTo>
                  <a:cubicBezTo>
                    <a:pt x="623" y="128"/>
                    <a:pt x="622" y="129"/>
                    <a:pt x="622" y="129"/>
                  </a:cubicBezTo>
                  <a:cubicBezTo>
                    <a:pt x="621" y="130"/>
                    <a:pt x="620" y="130"/>
                    <a:pt x="619" y="131"/>
                  </a:cubicBezTo>
                  <a:cubicBezTo>
                    <a:pt x="458" y="225"/>
                    <a:pt x="458" y="225"/>
                    <a:pt x="458" y="225"/>
                  </a:cubicBezTo>
                  <a:cubicBezTo>
                    <a:pt x="456" y="226"/>
                    <a:pt x="454" y="227"/>
                    <a:pt x="452" y="228"/>
                  </a:cubicBezTo>
                  <a:cubicBezTo>
                    <a:pt x="452" y="228"/>
                    <a:pt x="451" y="228"/>
                    <a:pt x="450" y="228"/>
                  </a:cubicBezTo>
                  <a:cubicBezTo>
                    <a:pt x="449" y="229"/>
                    <a:pt x="447" y="230"/>
                    <a:pt x="446" y="230"/>
                  </a:cubicBezTo>
                  <a:cubicBezTo>
                    <a:pt x="445" y="230"/>
                    <a:pt x="445" y="231"/>
                    <a:pt x="444" y="231"/>
                  </a:cubicBezTo>
                  <a:cubicBezTo>
                    <a:pt x="443" y="231"/>
                    <a:pt x="442" y="231"/>
                    <a:pt x="441" y="232"/>
                  </a:cubicBezTo>
                  <a:cubicBezTo>
                    <a:pt x="440" y="232"/>
                    <a:pt x="440" y="232"/>
                    <a:pt x="439" y="232"/>
                  </a:cubicBezTo>
                  <a:cubicBezTo>
                    <a:pt x="438" y="232"/>
                    <a:pt x="437" y="233"/>
                    <a:pt x="436" y="233"/>
                  </a:cubicBezTo>
                  <a:cubicBezTo>
                    <a:pt x="435" y="233"/>
                    <a:pt x="434" y="233"/>
                    <a:pt x="434" y="233"/>
                  </a:cubicBezTo>
                  <a:cubicBezTo>
                    <a:pt x="431" y="234"/>
                    <a:pt x="429" y="234"/>
                    <a:pt x="427" y="234"/>
                  </a:cubicBezTo>
                  <a:cubicBezTo>
                    <a:pt x="426" y="234"/>
                    <a:pt x="426" y="234"/>
                    <a:pt x="425" y="234"/>
                  </a:cubicBezTo>
                  <a:cubicBezTo>
                    <a:pt x="424" y="235"/>
                    <a:pt x="422" y="235"/>
                    <a:pt x="421" y="235"/>
                  </a:cubicBezTo>
                  <a:cubicBezTo>
                    <a:pt x="420" y="235"/>
                    <a:pt x="419" y="235"/>
                    <a:pt x="418" y="235"/>
                  </a:cubicBezTo>
                  <a:cubicBezTo>
                    <a:pt x="417" y="235"/>
                    <a:pt x="416" y="235"/>
                    <a:pt x="415" y="235"/>
                  </a:cubicBezTo>
                  <a:cubicBezTo>
                    <a:pt x="414" y="235"/>
                    <a:pt x="413" y="235"/>
                    <a:pt x="413" y="235"/>
                  </a:cubicBezTo>
                  <a:cubicBezTo>
                    <a:pt x="412" y="235"/>
                    <a:pt x="411" y="235"/>
                    <a:pt x="410" y="235"/>
                  </a:cubicBezTo>
                  <a:cubicBezTo>
                    <a:pt x="409" y="234"/>
                    <a:pt x="408" y="234"/>
                    <a:pt x="407" y="234"/>
                  </a:cubicBezTo>
                  <a:cubicBezTo>
                    <a:pt x="406" y="234"/>
                    <a:pt x="405" y="234"/>
                    <a:pt x="404" y="234"/>
                  </a:cubicBezTo>
                  <a:cubicBezTo>
                    <a:pt x="403" y="234"/>
                    <a:pt x="402" y="234"/>
                    <a:pt x="401" y="234"/>
                  </a:cubicBezTo>
                  <a:cubicBezTo>
                    <a:pt x="400" y="233"/>
                    <a:pt x="399" y="233"/>
                    <a:pt x="398" y="233"/>
                  </a:cubicBezTo>
                  <a:cubicBezTo>
                    <a:pt x="398" y="233"/>
                    <a:pt x="397" y="233"/>
                    <a:pt x="396" y="233"/>
                  </a:cubicBezTo>
                  <a:cubicBezTo>
                    <a:pt x="395" y="232"/>
                    <a:pt x="394" y="232"/>
                    <a:pt x="392" y="232"/>
                  </a:cubicBezTo>
                  <a:cubicBezTo>
                    <a:pt x="392" y="232"/>
                    <a:pt x="391" y="231"/>
                    <a:pt x="390" y="231"/>
                  </a:cubicBezTo>
                  <a:cubicBezTo>
                    <a:pt x="388" y="231"/>
                    <a:pt x="386" y="230"/>
                    <a:pt x="384" y="229"/>
                  </a:cubicBezTo>
                  <a:cubicBezTo>
                    <a:pt x="383" y="229"/>
                    <a:pt x="382" y="228"/>
                    <a:pt x="381" y="228"/>
                  </a:cubicBezTo>
                  <a:cubicBezTo>
                    <a:pt x="381" y="228"/>
                    <a:pt x="380" y="227"/>
                    <a:pt x="380" y="227"/>
                  </a:cubicBezTo>
                  <a:cubicBezTo>
                    <a:pt x="378" y="226"/>
                    <a:pt x="377" y="226"/>
                    <a:pt x="375" y="2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6" y="18"/>
                    <a:pt x="0" y="9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4"/>
                    <a:pt x="6" y="42"/>
                    <a:pt x="17" y="49"/>
                  </a:cubicBezTo>
                  <a:cubicBezTo>
                    <a:pt x="375" y="250"/>
                    <a:pt x="375" y="250"/>
                    <a:pt x="375" y="250"/>
                  </a:cubicBezTo>
                  <a:cubicBezTo>
                    <a:pt x="377" y="251"/>
                    <a:pt x="378" y="251"/>
                    <a:pt x="380" y="252"/>
                  </a:cubicBezTo>
                  <a:cubicBezTo>
                    <a:pt x="380" y="252"/>
                    <a:pt x="381" y="252"/>
                    <a:pt x="381" y="253"/>
                  </a:cubicBezTo>
                  <a:cubicBezTo>
                    <a:pt x="382" y="253"/>
                    <a:pt x="383" y="253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6" y="255"/>
                    <a:pt x="388" y="255"/>
                    <a:pt x="390" y="256"/>
                  </a:cubicBezTo>
                  <a:cubicBezTo>
                    <a:pt x="391" y="256"/>
                    <a:pt x="391" y="256"/>
                    <a:pt x="391" y="256"/>
                  </a:cubicBezTo>
                  <a:cubicBezTo>
                    <a:pt x="391" y="256"/>
                    <a:pt x="392" y="256"/>
                    <a:pt x="392" y="257"/>
                  </a:cubicBezTo>
                  <a:cubicBezTo>
                    <a:pt x="393" y="257"/>
                    <a:pt x="395" y="257"/>
                    <a:pt x="396" y="257"/>
                  </a:cubicBezTo>
                  <a:cubicBezTo>
                    <a:pt x="397" y="258"/>
                    <a:pt x="397" y="258"/>
                    <a:pt x="397" y="258"/>
                  </a:cubicBezTo>
                  <a:cubicBezTo>
                    <a:pt x="397" y="258"/>
                    <a:pt x="398" y="258"/>
                    <a:pt x="398" y="258"/>
                  </a:cubicBezTo>
                  <a:cubicBezTo>
                    <a:pt x="399" y="258"/>
                    <a:pt x="400" y="258"/>
                    <a:pt x="401" y="258"/>
                  </a:cubicBezTo>
                  <a:cubicBezTo>
                    <a:pt x="402" y="258"/>
                    <a:pt x="402" y="259"/>
                    <a:pt x="403" y="259"/>
                  </a:cubicBezTo>
                  <a:cubicBezTo>
                    <a:pt x="403" y="259"/>
                    <a:pt x="404" y="259"/>
                    <a:pt x="404" y="259"/>
                  </a:cubicBezTo>
                  <a:cubicBezTo>
                    <a:pt x="405" y="259"/>
                    <a:pt x="406" y="259"/>
                    <a:pt x="407" y="259"/>
                  </a:cubicBezTo>
                  <a:cubicBezTo>
                    <a:pt x="407" y="259"/>
                    <a:pt x="408" y="259"/>
                    <a:pt x="408" y="259"/>
                  </a:cubicBezTo>
                  <a:cubicBezTo>
                    <a:pt x="409" y="259"/>
                    <a:pt x="409" y="259"/>
                    <a:pt x="410" y="259"/>
                  </a:cubicBezTo>
                  <a:cubicBezTo>
                    <a:pt x="411" y="259"/>
                    <a:pt x="412" y="259"/>
                    <a:pt x="412" y="259"/>
                  </a:cubicBezTo>
                  <a:cubicBezTo>
                    <a:pt x="413" y="260"/>
                    <a:pt x="413" y="260"/>
                    <a:pt x="414" y="260"/>
                  </a:cubicBezTo>
                  <a:cubicBezTo>
                    <a:pt x="414" y="260"/>
                    <a:pt x="415" y="260"/>
                    <a:pt x="415" y="260"/>
                  </a:cubicBezTo>
                  <a:cubicBezTo>
                    <a:pt x="416" y="260"/>
                    <a:pt x="417" y="260"/>
                    <a:pt x="418" y="260"/>
                  </a:cubicBezTo>
                  <a:cubicBezTo>
                    <a:pt x="419" y="260"/>
                    <a:pt x="419" y="260"/>
                    <a:pt x="420" y="260"/>
                  </a:cubicBezTo>
                  <a:cubicBezTo>
                    <a:pt x="421" y="259"/>
                    <a:pt x="421" y="259"/>
                    <a:pt x="421" y="259"/>
                  </a:cubicBezTo>
                  <a:cubicBezTo>
                    <a:pt x="422" y="259"/>
                    <a:pt x="423" y="259"/>
                    <a:pt x="425" y="259"/>
                  </a:cubicBezTo>
                  <a:cubicBezTo>
                    <a:pt x="425" y="259"/>
                    <a:pt x="426" y="259"/>
                    <a:pt x="426" y="259"/>
                  </a:cubicBezTo>
                  <a:cubicBezTo>
                    <a:pt x="427" y="259"/>
                    <a:pt x="427" y="259"/>
                    <a:pt x="427" y="259"/>
                  </a:cubicBezTo>
                  <a:cubicBezTo>
                    <a:pt x="429" y="259"/>
                    <a:pt x="431" y="259"/>
                    <a:pt x="433" y="258"/>
                  </a:cubicBezTo>
                  <a:cubicBezTo>
                    <a:pt x="434" y="258"/>
                    <a:pt x="434" y="258"/>
                    <a:pt x="434" y="258"/>
                  </a:cubicBezTo>
                  <a:cubicBezTo>
                    <a:pt x="434" y="258"/>
                    <a:pt x="435" y="258"/>
                    <a:pt x="436" y="258"/>
                  </a:cubicBezTo>
                  <a:cubicBezTo>
                    <a:pt x="437" y="257"/>
                    <a:pt x="438" y="257"/>
                    <a:pt x="439" y="257"/>
                  </a:cubicBezTo>
                  <a:cubicBezTo>
                    <a:pt x="440" y="257"/>
                    <a:pt x="440" y="257"/>
                    <a:pt x="441" y="256"/>
                  </a:cubicBezTo>
                  <a:cubicBezTo>
                    <a:pt x="442" y="256"/>
                    <a:pt x="443" y="256"/>
                    <a:pt x="444" y="256"/>
                  </a:cubicBezTo>
                  <a:cubicBezTo>
                    <a:pt x="445" y="255"/>
                    <a:pt x="445" y="255"/>
                    <a:pt x="445" y="255"/>
                  </a:cubicBezTo>
                  <a:cubicBezTo>
                    <a:pt x="446" y="255"/>
                    <a:pt x="446" y="255"/>
                    <a:pt x="446" y="255"/>
                  </a:cubicBezTo>
                  <a:cubicBezTo>
                    <a:pt x="447" y="254"/>
                    <a:pt x="449" y="254"/>
                    <a:pt x="450" y="253"/>
                  </a:cubicBezTo>
                  <a:cubicBezTo>
                    <a:pt x="451" y="253"/>
                    <a:pt x="451" y="253"/>
                    <a:pt x="452" y="253"/>
                  </a:cubicBezTo>
                  <a:cubicBezTo>
                    <a:pt x="454" y="252"/>
                    <a:pt x="456" y="251"/>
                    <a:pt x="458" y="250"/>
                  </a:cubicBezTo>
                  <a:cubicBezTo>
                    <a:pt x="619" y="156"/>
                    <a:pt x="619" y="156"/>
                    <a:pt x="619" y="156"/>
                  </a:cubicBezTo>
                  <a:cubicBezTo>
                    <a:pt x="620" y="155"/>
                    <a:pt x="620" y="155"/>
                    <a:pt x="620" y="155"/>
                  </a:cubicBezTo>
                  <a:cubicBezTo>
                    <a:pt x="621" y="155"/>
                    <a:pt x="621" y="155"/>
                    <a:pt x="622" y="154"/>
                  </a:cubicBezTo>
                  <a:cubicBezTo>
                    <a:pt x="622" y="154"/>
                    <a:pt x="623" y="153"/>
                    <a:pt x="624" y="153"/>
                  </a:cubicBezTo>
                  <a:cubicBezTo>
                    <a:pt x="624" y="152"/>
                    <a:pt x="625" y="152"/>
                    <a:pt x="625" y="152"/>
                  </a:cubicBezTo>
                  <a:cubicBezTo>
                    <a:pt x="626" y="151"/>
                    <a:pt x="627" y="151"/>
                    <a:pt x="627" y="150"/>
                  </a:cubicBezTo>
                  <a:cubicBezTo>
                    <a:pt x="628" y="150"/>
                    <a:pt x="628" y="150"/>
                    <a:pt x="628" y="150"/>
                  </a:cubicBezTo>
                  <a:cubicBezTo>
                    <a:pt x="628" y="149"/>
                    <a:pt x="629" y="148"/>
                    <a:pt x="630" y="148"/>
                  </a:cubicBezTo>
                  <a:cubicBezTo>
                    <a:pt x="630" y="147"/>
                    <a:pt x="630" y="147"/>
                    <a:pt x="630" y="147"/>
                  </a:cubicBezTo>
                  <a:cubicBezTo>
                    <a:pt x="630" y="147"/>
                    <a:pt x="631" y="146"/>
                    <a:pt x="631" y="146"/>
                  </a:cubicBezTo>
                  <a:cubicBezTo>
                    <a:pt x="632" y="145"/>
                    <a:pt x="632" y="145"/>
                    <a:pt x="632" y="145"/>
                  </a:cubicBezTo>
                  <a:cubicBezTo>
                    <a:pt x="632" y="144"/>
                    <a:pt x="632" y="144"/>
                    <a:pt x="632" y="144"/>
                  </a:cubicBezTo>
                  <a:cubicBezTo>
                    <a:pt x="633" y="144"/>
                    <a:pt x="633" y="143"/>
                    <a:pt x="633" y="142"/>
                  </a:cubicBezTo>
                  <a:cubicBezTo>
                    <a:pt x="634" y="142"/>
                    <a:pt x="634" y="142"/>
                    <a:pt x="634" y="142"/>
                  </a:cubicBezTo>
                  <a:cubicBezTo>
                    <a:pt x="634" y="141"/>
                    <a:pt x="634" y="141"/>
                    <a:pt x="634" y="140"/>
                  </a:cubicBezTo>
                  <a:cubicBezTo>
                    <a:pt x="635" y="139"/>
                    <a:pt x="635" y="139"/>
                    <a:pt x="635" y="139"/>
                  </a:cubicBezTo>
                  <a:cubicBezTo>
                    <a:pt x="635" y="139"/>
                    <a:pt x="635" y="139"/>
                    <a:pt x="635" y="139"/>
                  </a:cubicBezTo>
                  <a:cubicBezTo>
                    <a:pt x="635" y="138"/>
                    <a:pt x="635" y="138"/>
                    <a:pt x="636" y="137"/>
                  </a:cubicBezTo>
                  <a:cubicBezTo>
                    <a:pt x="636" y="137"/>
                    <a:pt x="636" y="136"/>
                    <a:pt x="636" y="136"/>
                  </a:cubicBezTo>
                  <a:cubicBezTo>
                    <a:pt x="636" y="136"/>
                    <a:pt x="636" y="136"/>
                    <a:pt x="636" y="136"/>
                  </a:cubicBezTo>
                  <a:cubicBezTo>
                    <a:pt x="636" y="135"/>
                    <a:pt x="636" y="134"/>
                    <a:pt x="636" y="134"/>
                  </a:cubicBezTo>
                  <a:cubicBezTo>
                    <a:pt x="636" y="133"/>
                    <a:pt x="636" y="133"/>
                    <a:pt x="636" y="133"/>
                  </a:cubicBezTo>
                  <a:cubicBezTo>
                    <a:pt x="636" y="132"/>
                    <a:pt x="636" y="132"/>
                    <a:pt x="636" y="132"/>
                  </a:cubicBezTo>
                  <a:cubicBezTo>
                    <a:pt x="636" y="107"/>
                    <a:pt x="636" y="107"/>
                    <a:pt x="636" y="107"/>
                  </a:cubicBezTo>
                  <a:cubicBezTo>
                    <a:pt x="636" y="108"/>
                    <a:pt x="636" y="108"/>
                    <a:pt x="636" y="109"/>
                  </a:cubicBezTo>
                  <a:close/>
                </a:path>
              </a:pathLst>
            </a:custGeom>
            <a:solidFill>
              <a:srgbClr val="3D2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ṥliḑe">
              <a:extLst>
                <a:ext uri="{FF2B5EF4-FFF2-40B4-BE49-F238E27FC236}">
                  <a16:creationId xmlns:a16="http://schemas.microsoft.com/office/drawing/2014/main" id="{F9AD1B47-BA8C-8449-DEB0-4264E36213BC}"/>
                </a:ext>
              </a:extLst>
            </p:cNvPr>
            <p:cNvSpPr/>
            <p:nvPr/>
          </p:nvSpPr>
          <p:spPr bwMode="auto">
            <a:xfrm>
              <a:off x="4284663" y="4302125"/>
              <a:ext cx="2138363" cy="1216025"/>
            </a:xfrm>
            <a:custGeom>
              <a:avLst/>
              <a:gdLst>
                <a:gd name="T0" fmla="*/ 625 w 648"/>
                <a:gd name="T1" fmla="*/ 214 h 369"/>
                <a:gd name="T2" fmla="*/ 625 w 648"/>
                <a:gd name="T3" fmla="*/ 262 h 369"/>
                <a:gd name="T4" fmla="*/ 464 w 648"/>
                <a:gd name="T5" fmla="*/ 356 h 369"/>
                <a:gd name="T6" fmla="*/ 381 w 648"/>
                <a:gd name="T7" fmla="*/ 356 h 369"/>
                <a:gd name="T8" fmla="*/ 23 w 648"/>
                <a:gd name="T9" fmla="*/ 155 h 369"/>
                <a:gd name="T10" fmla="*/ 23 w 648"/>
                <a:gd name="T11" fmla="*/ 108 h 369"/>
                <a:gd name="T12" fmla="*/ 185 w 648"/>
                <a:gd name="T13" fmla="*/ 14 h 369"/>
                <a:gd name="T14" fmla="*/ 267 w 648"/>
                <a:gd name="T15" fmla="*/ 14 h 369"/>
                <a:gd name="T16" fmla="*/ 625 w 648"/>
                <a:gd name="T17" fmla="*/ 21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8" h="369">
                  <a:moveTo>
                    <a:pt x="625" y="214"/>
                  </a:moveTo>
                  <a:cubicBezTo>
                    <a:pt x="648" y="227"/>
                    <a:pt x="648" y="249"/>
                    <a:pt x="625" y="262"/>
                  </a:cubicBezTo>
                  <a:cubicBezTo>
                    <a:pt x="464" y="356"/>
                    <a:pt x="464" y="356"/>
                    <a:pt x="464" y="356"/>
                  </a:cubicBezTo>
                  <a:cubicBezTo>
                    <a:pt x="441" y="369"/>
                    <a:pt x="404" y="369"/>
                    <a:pt x="381" y="3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0" y="142"/>
                    <a:pt x="0" y="121"/>
                    <a:pt x="23" y="108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207" y="0"/>
                    <a:pt x="244" y="0"/>
                    <a:pt x="267" y="14"/>
                  </a:cubicBezTo>
                  <a:cubicBezTo>
                    <a:pt x="625" y="214"/>
                    <a:pt x="625" y="214"/>
                    <a:pt x="625" y="214"/>
                  </a:cubicBezTo>
                </a:path>
              </a:pathLst>
            </a:custGeom>
            <a:solidFill>
              <a:srgbClr val="5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š1îḍe">
              <a:extLst>
                <a:ext uri="{FF2B5EF4-FFF2-40B4-BE49-F238E27FC236}">
                  <a16:creationId xmlns:a16="http://schemas.microsoft.com/office/drawing/2014/main" id="{58682E47-8A88-B4AB-58D8-D5ECD6895D8F}"/>
                </a:ext>
              </a:extLst>
            </p:cNvPr>
            <p:cNvSpPr/>
            <p:nvPr/>
          </p:nvSpPr>
          <p:spPr bwMode="auto">
            <a:xfrm>
              <a:off x="3535363" y="2411413"/>
              <a:ext cx="2973388" cy="3670300"/>
            </a:xfrm>
            <a:custGeom>
              <a:avLst/>
              <a:gdLst>
                <a:gd name="T0" fmla="*/ 849 w 901"/>
                <a:gd name="T1" fmla="*/ 476 h 1114"/>
                <a:gd name="T2" fmla="*/ 901 w 901"/>
                <a:gd name="T3" fmla="*/ 565 h 1114"/>
                <a:gd name="T4" fmla="*/ 899 w 901"/>
                <a:gd name="T5" fmla="*/ 1068 h 1114"/>
                <a:gd name="T6" fmla="*/ 847 w 901"/>
                <a:gd name="T7" fmla="*/ 1098 h 1114"/>
                <a:gd name="T8" fmla="*/ 52 w 901"/>
                <a:gd name="T9" fmla="*/ 639 h 1114"/>
                <a:gd name="T10" fmla="*/ 0 w 901"/>
                <a:gd name="T11" fmla="*/ 549 h 1114"/>
                <a:gd name="T12" fmla="*/ 2 w 901"/>
                <a:gd name="T13" fmla="*/ 46 h 1114"/>
                <a:gd name="T14" fmla="*/ 54 w 901"/>
                <a:gd name="T15" fmla="*/ 16 h 1114"/>
                <a:gd name="T16" fmla="*/ 849 w 901"/>
                <a:gd name="T17" fmla="*/ 47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1" h="1114">
                  <a:moveTo>
                    <a:pt x="849" y="476"/>
                  </a:moveTo>
                  <a:cubicBezTo>
                    <a:pt x="878" y="492"/>
                    <a:pt x="901" y="532"/>
                    <a:pt x="901" y="565"/>
                  </a:cubicBezTo>
                  <a:cubicBezTo>
                    <a:pt x="899" y="1068"/>
                    <a:pt x="899" y="1068"/>
                    <a:pt x="899" y="1068"/>
                  </a:cubicBezTo>
                  <a:cubicBezTo>
                    <a:pt x="899" y="1101"/>
                    <a:pt x="876" y="1114"/>
                    <a:pt x="847" y="1098"/>
                  </a:cubicBezTo>
                  <a:cubicBezTo>
                    <a:pt x="52" y="639"/>
                    <a:pt x="52" y="639"/>
                    <a:pt x="52" y="639"/>
                  </a:cubicBezTo>
                  <a:cubicBezTo>
                    <a:pt x="23" y="622"/>
                    <a:pt x="0" y="582"/>
                    <a:pt x="0" y="549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13"/>
                    <a:pt x="25" y="0"/>
                    <a:pt x="54" y="16"/>
                  </a:cubicBezTo>
                  <a:cubicBezTo>
                    <a:pt x="849" y="476"/>
                    <a:pt x="849" y="476"/>
                    <a:pt x="849" y="476"/>
                  </a:cubicBezTo>
                </a:path>
              </a:pathLst>
            </a:custGeom>
            <a:solidFill>
              <a:srgbClr val="7FC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Slíḋè">
              <a:extLst>
                <a:ext uri="{FF2B5EF4-FFF2-40B4-BE49-F238E27FC236}">
                  <a16:creationId xmlns:a16="http://schemas.microsoft.com/office/drawing/2014/main" id="{8E8FF1B3-86FB-EB98-3705-52C8A19187A5}"/>
                </a:ext>
              </a:extLst>
            </p:cNvPr>
            <p:cNvSpPr/>
            <p:nvPr/>
          </p:nvSpPr>
          <p:spPr bwMode="auto">
            <a:xfrm>
              <a:off x="3571876" y="2387600"/>
              <a:ext cx="2982913" cy="3667125"/>
            </a:xfrm>
            <a:custGeom>
              <a:avLst/>
              <a:gdLst>
                <a:gd name="T0" fmla="*/ 852 w 904"/>
                <a:gd name="T1" fmla="*/ 476 h 1113"/>
                <a:gd name="T2" fmla="*/ 50 w 904"/>
                <a:gd name="T3" fmla="*/ 13 h 1113"/>
                <a:gd name="T4" fmla="*/ 0 w 904"/>
                <a:gd name="T5" fmla="*/ 24 h 1113"/>
                <a:gd name="T6" fmla="*/ 43 w 904"/>
                <a:gd name="T7" fmla="*/ 23 h 1113"/>
                <a:gd name="T8" fmla="*/ 838 w 904"/>
                <a:gd name="T9" fmla="*/ 483 h 1113"/>
                <a:gd name="T10" fmla="*/ 890 w 904"/>
                <a:gd name="T11" fmla="*/ 572 h 1113"/>
                <a:gd name="T12" fmla="*/ 888 w 904"/>
                <a:gd name="T13" fmla="*/ 1075 h 1113"/>
                <a:gd name="T14" fmla="*/ 869 w 904"/>
                <a:gd name="T15" fmla="*/ 1110 h 1113"/>
                <a:gd name="T16" fmla="*/ 903 w 904"/>
                <a:gd name="T17" fmla="*/ 1074 h 1113"/>
                <a:gd name="T18" fmla="*/ 904 w 904"/>
                <a:gd name="T19" fmla="*/ 566 h 1113"/>
                <a:gd name="T20" fmla="*/ 852 w 904"/>
                <a:gd name="T21" fmla="*/ 476 h 1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4" h="1113">
                  <a:moveTo>
                    <a:pt x="852" y="476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27" y="0"/>
                    <a:pt x="8" y="5"/>
                    <a:pt x="0" y="24"/>
                  </a:cubicBezTo>
                  <a:cubicBezTo>
                    <a:pt x="10" y="14"/>
                    <a:pt x="25" y="13"/>
                    <a:pt x="43" y="23"/>
                  </a:cubicBezTo>
                  <a:cubicBezTo>
                    <a:pt x="838" y="483"/>
                    <a:pt x="838" y="483"/>
                    <a:pt x="838" y="483"/>
                  </a:cubicBezTo>
                  <a:cubicBezTo>
                    <a:pt x="867" y="499"/>
                    <a:pt x="890" y="539"/>
                    <a:pt x="890" y="572"/>
                  </a:cubicBezTo>
                  <a:cubicBezTo>
                    <a:pt x="888" y="1075"/>
                    <a:pt x="888" y="1075"/>
                    <a:pt x="888" y="1075"/>
                  </a:cubicBezTo>
                  <a:cubicBezTo>
                    <a:pt x="888" y="1094"/>
                    <a:pt x="881" y="1106"/>
                    <a:pt x="869" y="1110"/>
                  </a:cubicBezTo>
                  <a:cubicBezTo>
                    <a:pt x="889" y="1113"/>
                    <a:pt x="903" y="1099"/>
                    <a:pt x="903" y="1074"/>
                  </a:cubicBezTo>
                  <a:cubicBezTo>
                    <a:pt x="904" y="566"/>
                    <a:pt x="904" y="566"/>
                    <a:pt x="904" y="566"/>
                  </a:cubicBezTo>
                  <a:cubicBezTo>
                    <a:pt x="904" y="533"/>
                    <a:pt x="881" y="493"/>
                    <a:pt x="852" y="476"/>
                  </a:cubicBezTo>
                  <a:close/>
                </a:path>
              </a:pathLst>
            </a:custGeom>
            <a:solidFill>
              <a:srgbClr val="CF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ṩľîḍe">
              <a:extLst>
                <a:ext uri="{FF2B5EF4-FFF2-40B4-BE49-F238E27FC236}">
                  <a16:creationId xmlns:a16="http://schemas.microsoft.com/office/drawing/2014/main" id="{06DB8350-8037-1A51-DD56-44005D4D8FAE}"/>
                </a:ext>
              </a:extLst>
            </p:cNvPr>
            <p:cNvSpPr/>
            <p:nvPr/>
          </p:nvSpPr>
          <p:spPr bwMode="auto">
            <a:xfrm>
              <a:off x="3651251" y="2411413"/>
              <a:ext cx="3348038" cy="1735138"/>
            </a:xfrm>
            <a:custGeom>
              <a:avLst/>
              <a:gdLst>
                <a:gd name="T0" fmla="*/ 0 w 2109"/>
                <a:gd name="T1" fmla="*/ 0 h 1093"/>
                <a:gd name="T2" fmla="*/ 1945 w 2109"/>
                <a:gd name="T3" fmla="*/ 238 h 1093"/>
                <a:gd name="T4" fmla="*/ 2109 w 2109"/>
                <a:gd name="T5" fmla="*/ 311 h 1093"/>
                <a:gd name="T6" fmla="*/ 1823 w 2109"/>
                <a:gd name="T7" fmla="*/ 1093 h 1093"/>
                <a:gd name="T8" fmla="*/ 0 w 2109"/>
                <a:gd name="T9" fmla="*/ 0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9" h="1093">
                  <a:moveTo>
                    <a:pt x="0" y="0"/>
                  </a:moveTo>
                  <a:lnTo>
                    <a:pt x="1945" y="238"/>
                  </a:lnTo>
                  <a:lnTo>
                    <a:pt x="2109" y="311"/>
                  </a:lnTo>
                  <a:lnTo>
                    <a:pt x="1823" y="1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ṣļiḓê">
              <a:extLst>
                <a:ext uri="{FF2B5EF4-FFF2-40B4-BE49-F238E27FC236}">
                  <a16:creationId xmlns:a16="http://schemas.microsoft.com/office/drawing/2014/main" id="{4B9C924B-9B07-BCDD-116C-8701B8C4BDA8}"/>
                </a:ext>
              </a:extLst>
            </p:cNvPr>
            <p:cNvSpPr/>
            <p:nvPr/>
          </p:nvSpPr>
          <p:spPr bwMode="auto">
            <a:xfrm>
              <a:off x="6508751" y="2908300"/>
              <a:ext cx="481013" cy="3121025"/>
            </a:xfrm>
            <a:custGeom>
              <a:avLst/>
              <a:gdLst>
                <a:gd name="T0" fmla="*/ 0 w 303"/>
                <a:gd name="T1" fmla="*/ 1966 h 1966"/>
                <a:gd name="T2" fmla="*/ 303 w 303"/>
                <a:gd name="T3" fmla="*/ 0 h 1966"/>
                <a:gd name="T4" fmla="*/ 16 w 303"/>
                <a:gd name="T5" fmla="*/ 778 h 1966"/>
                <a:gd name="T6" fmla="*/ 0 w 303"/>
                <a:gd name="T7" fmla="*/ 1966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1966">
                  <a:moveTo>
                    <a:pt x="0" y="1966"/>
                  </a:moveTo>
                  <a:lnTo>
                    <a:pt x="303" y="0"/>
                  </a:lnTo>
                  <a:lnTo>
                    <a:pt x="16" y="778"/>
                  </a:lnTo>
                  <a:lnTo>
                    <a:pt x="0" y="1966"/>
                  </a:lnTo>
                  <a:close/>
                </a:path>
              </a:pathLst>
            </a:custGeom>
            <a:solidFill>
              <a:srgbClr val="E2E2E2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śľïḑe">
              <a:extLst>
                <a:ext uri="{FF2B5EF4-FFF2-40B4-BE49-F238E27FC236}">
                  <a16:creationId xmlns:a16="http://schemas.microsoft.com/office/drawing/2014/main" id="{CA8F6D85-514C-C2BF-BF15-924D038DF4DA}"/>
                </a:ext>
              </a:extLst>
            </p:cNvPr>
            <p:cNvSpPr/>
            <p:nvPr/>
          </p:nvSpPr>
          <p:spPr bwMode="auto">
            <a:xfrm>
              <a:off x="4244976" y="3327400"/>
              <a:ext cx="1550988" cy="1952625"/>
            </a:xfrm>
            <a:custGeom>
              <a:avLst/>
              <a:gdLst>
                <a:gd name="T0" fmla="*/ 424 w 470"/>
                <a:gd name="T1" fmla="*/ 556 h 593"/>
                <a:gd name="T2" fmla="*/ 373 w 470"/>
                <a:gd name="T3" fmla="*/ 504 h 593"/>
                <a:gd name="T4" fmla="*/ 392 w 470"/>
                <a:gd name="T5" fmla="*/ 494 h 593"/>
                <a:gd name="T6" fmla="*/ 443 w 470"/>
                <a:gd name="T7" fmla="*/ 545 h 593"/>
                <a:gd name="T8" fmla="*/ 317 w 470"/>
                <a:gd name="T9" fmla="*/ 492 h 593"/>
                <a:gd name="T10" fmla="*/ 276 w 470"/>
                <a:gd name="T11" fmla="*/ 470 h 593"/>
                <a:gd name="T12" fmla="*/ 268 w 470"/>
                <a:gd name="T13" fmla="*/ 424 h 593"/>
                <a:gd name="T14" fmla="*/ 309 w 470"/>
                <a:gd name="T15" fmla="*/ 446 h 593"/>
                <a:gd name="T16" fmla="*/ 317 w 470"/>
                <a:gd name="T17" fmla="*/ 492 h 593"/>
                <a:gd name="T18" fmla="*/ 194 w 470"/>
                <a:gd name="T19" fmla="*/ 423 h 593"/>
                <a:gd name="T20" fmla="*/ 142 w 470"/>
                <a:gd name="T21" fmla="*/ 371 h 593"/>
                <a:gd name="T22" fmla="*/ 161 w 470"/>
                <a:gd name="T23" fmla="*/ 360 h 593"/>
                <a:gd name="T24" fmla="*/ 213 w 470"/>
                <a:gd name="T25" fmla="*/ 412 h 593"/>
                <a:gd name="T26" fmla="*/ 87 w 470"/>
                <a:gd name="T27" fmla="*/ 359 h 593"/>
                <a:gd name="T28" fmla="*/ 46 w 470"/>
                <a:gd name="T29" fmla="*/ 337 h 593"/>
                <a:gd name="T30" fmla="*/ 38 w 470"/>
                <a:gd name="T31" fmla="*/ 291 h 593"/>
                <a:gd name="T32" fmla="*/ 78 w 470"/>
                <a:gd name="T33" fmla="*/ 313 h 593"/>
                <a:gd name="T34" fmla="*/ 87 w 470"/>
                <a:gd name="T35" fmla="*/ 359 h 593"/>
                <a:gd name="T36" fmla="*/ 425 w 470"/>
                <a:gd name="T37" fmla="*/ 299 h 593"/>
                <a:gd name="T38" fmla="*/ 374 w 470"/>
                <a:gd name="T39" fmla="*/ 248 h 593"/>
                <a:gd name="T40" fmla="*/ 393 w 470"/>
                <a:gd name="T41" fmla="*/ 237 h 593"/>
                <a:gd name="T42" fmla="*/ 444 w 470"/>
                <a:gd name="T43" fmla="*/ 288 h 593"/>
                <a:gd name="T44" fmla="*/ 318 w 470"/>
                <a:gd name="T45" fmla="*/ 235 h 593"/>
                <a:gd name="T46" fmla="*/ 277 w 470"/>
                <a:gd name="T47" fmla="*/ 214 h 593"/>
                <a:gd name="T48" fmla="*/ 269 w 470"/>
                <a:gd name="T49" fmla="*/ 168 h 593"/>
                <a:gd name="T50" fmla="*/ 310 w 470"/>
                <a:gd name="T51" fmla="*/ 189 h 593"/>
                <a:gd name="T52" fmla="*/ 318 w 470"/>
                <a:gd name="T53" fmla="*/ 235 h 593"/>
                <a:gd name="T54" fmla="*/ 194 w 470"/>
                <a:gd name="T55" fmla="*/ 166 h 593"/>
                <a:gd name="T56" fmla="*/ 143 w 470"/>
                <a:gd name="T57" fmla="*/ 115 h 593"/>
                <a:gd name="T58" fmla="*/ 162 w 470"/>
                <a:gd name="T59" fmla="*/ 104 h 593"/>
                <a:gd name="T60" fmla="*/ 213 w 470"/>
                <a:gd name="T61" fmla="*/ 155 h 593"/>
                <a:gd name="T62" fmla="*/ 454 w 470"/>
                <a:gd name="T63" fmla="*/ 518 h 593"/>
                <a:gd name="T64" fmla="*/ 17 w 470"/>
                <a:gd name="T65" fmla="*/ 75 h 593"/>
                <a:gd name="T66" fmla="*/ 454 w 470"/>
                <a:gd name="T67" fmla="*/ 518 h 593"/>
                <a:gd name="T68" fmla="*/ 79 w 470"/>
                <a:gd name="T69" fmla="*/ 99 h 593"/>
                <a:gd name="T70" fmla="*/ 28 w 470"/>
                <a:gd name="T71" fmla="*/ 48 h 593"/>
                <a:gd name="T72" fmla="*/ 47 w 470"/>
                <a:gd name="T73" fmla="*/ 37 h 593"/>
                <a:gd name="T74" fmla="*/ 98 w 470"/>
                <a:gd name="T75" fmla="*/ 89 h 593"/>
                <a:gd name="T76" fmla="*/ 1 w 470"/>
                <a:gd name="T77" fmla="*/ 0 h 593"/>
                <a:gd name="T78" fmla="*/ 1 w 470"/>
                <a:gd name="T79" fmla="*/ 66 h 593"/>
                <a:gd name="T80" fmla="*/ 1 w 470"/>
                <a:gd name="T81" fmla="*/ 259 h 593"/>
                <a:gd name="T82" fmla="*/ 470 w 470"/>
                <a:gd name="T83" fmla="*/ 593 h 593"/>
                <a:gd name="T84" fmla="*/ 470 w 470"/>
                <a:gd name="T85" fmla="*/ 527 h 593"/>
                <a:gd name="T86" fmla="*/ 470 w 470"/>
                <a:gd name="T87" fmla="*/ 333 h 593"/>
                <a:gd name="T88" fmla="*/ 1 w 470"/>
                <a:gd name="T8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0" h="593">
                  <a:moveTo>
                    <a:pt x="433" y="558"/>
                  </a:moveTo>
                  <a:cubicBezTo>
                    <a:pt x="430" y="558"/>
                    <a:pt x="427" y="557"/>
                    <a:pt x="424" y="556"/>
                  </a:cubicBezTo>
                  <a:cubicBezTo>
                    <a:pt x="392" y="537"/>
                    <a:pt x="392" y="537"/>
                    <a:pt x="392" y="537"/>
                  </a:cubicBezTo>
                  <a:cubicBezTo>
                    <a:pt x="381" y="531"/>
                    <a:pt x="373" y="516"/>
                    <a:pt x="373" y="504"/>
                  </a:cubicBezTo>
                  <a:cubicBezTo>
                    <a:pt x="373" y="496"/>
                    <a:pt x="377" y="491"/>
                    <a:pt x="383" y="491"/>
                  </a:cubicBezTo>
                  <a:cubicBezTo>
                    <a:pt x="386" y="491"/>
                    <a:pt x="389" y="492"/>
                    <a:pt x="392" y="494"/>
                  </a:cubicBezTo>
                  <a:cubicBezTo>
                    <a:pt x="424" y="512"/>
                    <a:pt x="424" y="512"/>
                    <a:pt x="424" y="512"/>
                  </a:cubicBezTo>
                  <a:cubicBezTo>
                    <a:pt x="435" y="518"/>
                    <a:pt x="443" y="533"/>
                    <a:pt x="443" y="545"/>
                  </a:cubicBezTo>
                  <a:cubicBezTo>
                    <a:pt x="443" y="553"/>
                    <a:pt x="439" y="558"/>
                    <a:pt x="433" y="558"/>
                  </a:cubicBezTo>
                  <a:moveTo>
                    <a:pt x="317" y="492"/>
                  </a:moveTo>
                  <a:cubicBezTo>
                    <a:pt x="315" y="492"/>
                    <a:pt x="312" y="491"/>
                    <a:pt x="309" y="489"/>
                  </a:cubicBezTo>
                  <a:cubicBezTo>
                    <a:pt x="276" y="470"/>
                    <a:pt x="276" y="470"/>
                    <a:pt x="276" y="470"/>
                  </a:cubicBezTo>
                  <a:cubicBezTo>
                    <a:pt x="266" y="464"/>
                    <a:pt x="258" y="450"/>
                    <a:pt x="258" y="438"/>
                  </a:cubicBezTo>
                  <a:cubicBezTo>
                    <a:pt x="258" y="429"/>
                    <a:pt x="262" y="424"/>
                    <a:pt x="268" y="424"/>
                  </a:cubicBezTo>
                  <a:cubicBezTo>
                    <a:pt x="271" y="424"/>
                    <a:pt x="274" y="425"/>
                    <a:pt x="277" y="427"/>
                  </a:cubicBezTo>
                  <a:cubicBezTo>
                    <a:pt x="309" y="446"/>
                    <a:pt x="309" y="446"/>
                    <a:pt x="309" y="446"/>
                  </a:cubicBezTo>
                  <a:cubicBezTo>
                    <a:pt x="319" y="452"/>
                    <a:pt x="328" y="466"/>
                    <a:pt x="328" y="478"/>
                  </a:cubicBezTo>
                  <a:cubicBezTo>
                    <a:pt x="328" y="487"/>
                    <a:pt x="324" y="492"/>
                    <a:pt x="317" y="492"/>
                  </a:cubicBezTo>
                  <a:moveTo>
                    <a:pt x="202" y="425"/>
                  </a:moveTo>
                  <a:cubicBezTo>
                    <a:pt x="200" y="425"/>
                    <a:pt x="197" y="424"/>
                    <a:pt x="194" y="423"/>
                  </a:cubicBezTo>
                  <a:cubicBezTo>
                    <a:pt x="161" y="404"/>
                    <a:pt x="161" y="404"/>
                    <a:pt x="161" y="404"/>
                  </a:cubicBezTo>
                  <a:cubicBezTo>
                    <a:pt x="151" y="398"/>
                    <a:pt x="142" y="383"/>
                    <a:pt x="142" y="371"/>
                  </a:cubicBezTo>
                  <a:cubicBezTo>
                    <a:pt x="142" y="363"/>
                    <a:pt x="147" y="358"/>
                    <a:pt x="153" y="358"/>
                  </a:cubicBezTo>
                  <a:cubicBezTo>
                    <a:pt x="155" y="358"/>
                    <a:pt x="158" y="359"/>
                    <a:pt x="161" y="360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204" y="385"/>
                    <a:pt x="213" y="400"/>
                    <a:pt x="213" y="412"/>
                  </a:cubicBezTo>
                  <a:cubicBezTo>
                    <a:pt x="213" y="420"/>
                    <a:pt x="208" y="425"/>
                    <a:pt x="202" y="425"/>
                  </a:cubicBezTo>
                  <a:moveTo>
                    <a:pt x="87" y="359"/>
                  </a:moveTo>
                  <a:cubicBezTo>
                    <a:pt x="84" y="359"/>
                    <a:pt x="81" y="358"/>
                    <a:pt x="78" y="356"/>
                  </a:cubicBezTo>
                  <a:cubicBezTo>
                    <a:pt x="46" y="337"/>
                    <a:pt x="46" y="337"/>
                    <a:pt x="46" y="337"/>
                  </a:cubicBezTo>
                  <a:cubicBezTo>
                    <a:pt x="35" y="331"/>
                    <a:pt x="27" y="317"/>
                    <a:pt x="27" y="305"/>
                  </a:cubicBezTo>
                  <a:cubicBezTo>
                    <a:pt x="27" y="296"/>
                    <a:pt x="31" y="291"/>
                    <a:pt x="38" y="291"/>
                  </a:cubicBezTo>
                  <a:cubicBezTo>
                    <a:pt x="40" y="291"/>
                    <a:pt x="43" y="292"/>
                    <a:pt x="46" y="294"/>
                  </a:cubicBezTo>
                  <a:cubicBezTo>
                    <a:pt x="78" y="313"/>
                    <a:pt x="78" y="313"/>
                    <a:pt x="78" y="313"/>
                  </a:cubicBezTo>
                  <a:cubicBezTo>
                    <a:pt x="89" y="319"/>
                    <a:pt x="97" y="333"/>
                    <a:pt x="97" y="345"/>
                  </a:cubicBezTo>
                  <a:cubicBezTo>
                    <a:pt x="97" y="354"/>
                    <a:pt x="93" y="359"/>
                    <a:pt x="87" y="359"/>
                  </a:cubicBezTo>
                  <a:moveTo>
                    <a:pt x="433" y="302"/>
                  </a:moveTo>
                  <a:cubicBezTo>
                    <a:pt x="431" y="302"/>
                    <a:pt x="428" y="301"/>
                    <a:pt x="425" y="299"/>
                  </a:cubicBezTo>
                  <a:cubicBezTo>
                    <a:pt x="392" y="280"/>
                    <a:pt x="392" y="280"/>
                    <a:pt x="392" y="280"/>
                  </a:cubicBezTo>
                  <a:cubicBezTo>
                    <a:pt x="382" y="274"/>
                    <a:pt x="374" y="260"/>
                    <a:pt x="374" y="248"/>
                  </a:cubicBezTo>
                  <a:cubicBezTo>
                    <a:pt x="374" y="239"/>
                    <a:pt x="378" y="234"/>
                    <a:pt x="384" y="234"/>
                  </a:cubicBezTo>
                  <a:cubicBezTo>
                    <a:pt x="387" y="234"/>
                    <a:pt x="390" y="235"/>
                    <a:pt x="393" y="237"/>
                  </a:cubicBezTo>
                  <a:cubicBezTo>
                    <a:pt x="425" y="256"/>
                    <a:pt x="425" y="256"/>
                    <a:pt x="425" y="256"/>
                  </a:cubicBezTo>
                  <a:cubicBezTo>
                    <a:pt x="435" y="262"/>
                    <a:pt x="444" y="276"/>
                    <a:pt x="444" y="288"/>
                  </a:cubicBezTo>
                  <a:cubicBezTo>
                    <a:pt x="444" y="297"/>
                    <a:pt x="440" y="302"/>
                    <a:pt x="433" y="302"/>
                  </a:cubicBezTo>
                  <a:moveTo>
                    <a:pt x="318" y="235"/>
                  </a:moveTo>
                  <a:cubicBezTo>
                    <a:pt x="316" y="235"/>
                    <a:pt x="313" y="234"/>
                    <a:pt x="310" y="23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67" y="208"/>
                    <a:pt x="258" y="193"/>
                    <a:pt x="258" y="181"/>
                  </a:cubicBezTo>
                  <a:cubicBezTo>
                    <a:pt x="258" y="173"/>
                    <a:pt x="263" y="168"/>
                    <a:pt x="269" y="168"/>
                  </a:cubicBezTo>
                  <a:cubicBezTo>
                    <a:pt x="271" y="168"/>
                    <a:pt x="274" y="169"/>
                    <a:pt x="277" y="170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20" y="195"/>
                    <a:pt x="329" y="210"/>
                    <a:pt x="329" y="222"/>
                  </a:cubicBezTo>
                  <a:cubicBezTo>
                    <a:pt x="329" y="230"/>
                    <a:pt x="324" y="235"/>
                    <a:pt x="318" y="235"/>
                  </a:cubicBezTo>
                  <a:moveTo>
                    <a:pt x="203" y="169"/>
                  </a:moveTo>
                  <a:cubicBezTo>
                    <a:pt x="200" y="169"/>
                    <a:pt x="197" y="168"/>
                    <a:pt x="194" y="166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51" y="141"/>
                    <a:pt x="143" y="127"/>
                    <a:pt x="143" y="115"/>
                  </a:cubicBezTo>
                  <a:cubicBezTo>
                    <a:pt x="143" y="106"/>
                    <a:pt x="147" y="101"/>
                    <a:pt x="154" y="101"/>
                  </a:cubicBezTo>
                  <a:cubicBezTo>
                    <a:pt x="156" y="101"/>
                    <a:pt x="159" y="102"/>
                    <a:pt x="162" y="104"/>
                  </a:cubicBezTo>
                  <a:cubicBezTo>
                    <a:pt x="194" y="123"/>
                    <a:pt x="194" y="123"/>
                    <a:pt x="194" y="123"/>
                  </a:cubicBezTo>
                  <a:cubicBezTo>
                    <a:pt x="205" y="129"/>
                    <a:pt x="213" y="143"/>
                    <a:pt x="213" y="155"/>
                  </a:cubicBezTo>
                  <a:cubicBezTo>
                    <a:pt x="213" y="164"/>
                    <a:pt x="209" y="169"/>
                    <a:pt x="203" y="169"/>
                  </a:cubicBezTo>
                  <a:moveTo>
                    <a:pt x="454" y="518"/>
                  </a:moveTo>
                  <a:cubicBezTo>
                    <a:pt x="16" y="265"/>
                    <a:pt x="16" y="265"/>
                    <a:pt x="16" y="265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55" y="328"/>
                    <a:pt x="455" y="328"/>
                    <a:pt x="455" y="328"/>
                  </a:cubicBezTo>
                  <a:cubicBezTo>
                    <a:pt x="454" y="518"/>
                    <a:pt x="454" y="518"/>
                    <a:pt x="454" y="518"/>
                  </a:cubicBezTo>
                  <a:moveTo>
                    <a:pt x="88" y="102"/>
                  </a:moveTo>
                  <a:cubicBezTo>
                    <a:pt x="85" y="102"/>
                    <a:pt x="82" y="101"/>
                    <a:pt x="79" y="99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36" y="75"/>
                    <a:pt x="28" y="60"/>
                    <a:pt x="28" y="48"/>
                  </a:cubicBezTo>
                  <a:cubicBezTo>
                    <a:pt x="28" y="40"/>
                    <a:pt x="32" y="35"/>
                    <a:pt x="38" y="35"/>
                  </a:cubicBezTo>
                  <a:cubicBezTo>
                    <a:pt x="41" y="35"/>
                    <a:pt x="44" y="36"/>
                    <a:pt x="47" y="37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90" y="62"/>
                    <a:pt x="98" y="77"/>
                    <a:pt x="98" y="89"/>
                  </a:cubicBezTo>
                  <a:cubicBezTo>
                    <a:pt x="98" y="97"/>
                    <a:pt x="94" y="102"/>
                    <a:pt x="88" y="102"/>
                  </a:cubicBezTo>
                  <a:moveTo>
                    <a:pt x="1" y="0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9"/>
                    <a:pt x="1" y="259"/>
                    <a:pt x="1" y="259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470" y="593"/>
                    <a:pt x="470" y="593"/>
                    <a:pt x="470" y="593"/>
                  </a:cubicBezTo>
                  <a:cubicBezTo>
                    <a:pt x="470" y="529"/>
                    <a:pt x="470" y="529"/>
                    <a:pt x="470" y="529"/>
                  </a:cubicBezTo>
                  <a:cubicBezTo>
                    <a:pt x="470" y="527"/>
                    <a:pt x="470" y="527"/>
                    <a:pt x="470" y="527"/>
                  </a:cubicBezTo>
                  <a:cubicBezTo>
                    <a:pt x="470" y="337"/>
                    <a:pt x="470" y="337"/>
                    <a:pt x="470" y="337"/>
                  </a:cubicBezTo>
                  <a:cubicBezTo>
                    <a:pt x="470" y="333"/>
                    <a:pt x="470" y="333"/>
                    <a:pt x="470" y="333"/>
                  </a:cubicBezTo>
                  <a:cubicBezTo>
                    <a:pt x="470" y="271"/>
                    <a:pt x="470" y="271"/>
                    <a:pt x="470" y="27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15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ṡļídè">
              <a:extLst>
                <a:ext uri="{FF2B5EF4-FFF2-40B4-BE49-F238E27FC236}">
                  <a16:creationId xmlns:a16="http://schemas.microsoft.com/office/drawing/2014/main" id="{606E7935-50C9-9119-6F69-EFAE8B273720}"/>
                </a:ext>
              </a:extLst>
            </p:cNvPr>
            <p:cNvSpPr/>
            <p:nvPr/>
          </p:nvSpPr>
          <p:spPr bwMode="auto">
            <a:xfrm>
              <a:off x="4799013" y="3989388"/>
              <a:ext cx="446088" cy="441325"/>
            </a:xfrm>
            <a:custGeom>
              <a:avLst/>
              <a:gdLst>
                <a:gd name="T0" fmla="*/ 0 w 281"/>
                <a:gd name="T1" fmla="*/ 0 h 278"/>
                <a:gd name="T2" fmla="*/ 0 w 281"/>
                <a:gd name="T3" fmla="*/ 234 h 278"/>
                <a:gd name="T4" fmla="*/ 281 w 281"/>
                <a:gd name="T5" fmla="*/ 278 h 278"/>
                <a:gd name="T6" fmla="*/ 0 w 281"/>
                <a:gd name="T7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78">
                  <a:moveTo>
                    <a:pt x="0" y="0"/>
                  </a:moveTo>
                  <a:lnTo>
                    <a:pt x="0" y="234"/>
                  </a:lnTo>
                  <a:lnTo>
                    <a:pt x="281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7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śľiḑé">
              <a:extLst>
                <a:ext uri="{FF2B5EF4-FFF2-40B4-BE49-F238E27FC236}">
                  <a16:creationId xmlns:a16="http://schemas.microsoft.com/office/drawing/2014/main" id="{B0ED11DE-5040-F553-EB62-7953E9B9AD19}"/>
                </a:ext>
              </a:extLst>
            </p:cNvPr>
            <p:cNvSpPr/>
            <p:nvPr/>
          </p:nvSpPr>
          <p:spPr bwMode="auto">
            <a:xfrm>
              <a:off x="4799013" y="3989388"/>
              <a:ext cx="446088" cy="441325"/>
            </a:xfrm>
            <a:custGeom>
              <a:avLst/>
              <a:gdLst>
                <a:gd name="T0" fmla="*/ 0 w 281"/>
                <a:gd name="T1" fmla="*/ 0 h 278"/>
                <a:gd name="T2" fmla="*/ 0 w 281"/>
                <a:gd name="T3" fmla="*/ 234 h 278"/>
                <a:gd name="T4" fmla="*/ 281 w 281"/>
                <a:gd name="T5" fmla="*/ 278 h 278"/>
                <a:gd name="T6" fmla="*/ 0 w 281"/>
                <a:gd name="T7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278">
                  <a:moveTo>
                    <a:pt x="0" y="0"/>
                  </a:moveTo>
                  <a:lnTo>
                    <a:pt x="0" y="234"/>
                  </a:lnTo>
                  <a:lnTo>
                    <a:pt x="281" y="27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9" name="组合 14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EFCAA34-7809-3317-90DE-FD103BEA5D59}"/>
              </a:ext>
            </a:extLst>
          </p:cNvPr>
          <p:cNvGrpSpPr>
            <a:grpSpLocks noChangeAspect="1"/>
          </p:cNvGrpSpPr>
          <p:nvPr/>
        </p:nvGrpSpPr>
        <p:grpSpPr>
          <a:xfrm>
            <a:off x="7090612" y="1429302"/>
            <a:ext cx="3116916" cy="2723952"/>
            <a:chOff x="3322638" y="1004888"/>
            <a:chExt cx="5540376" cy="4841876"/>
          </a:xfrm>
        </p:grpSpPr>
        <p:sp>
          <p:nvSpPr>
            <p:cNvPr id="150" name="ïś1ïďé">
              <a:extLst>
                <a:ext uri="{FF2B5EF4-FFF2-40B4-BE49-F238E27FC236}">
                  <a16:creationId xmlns:a16="http://schemas.microsoft.com/office/drawing/2014/main" id="{19AF757A-C4D5-A27A-BCC6-70EDEF0CB8E8}"/>
                </a:ext>
              </a:extLst>
            </p:cNvPr>
            <p:cNvSpPr/>
            <p:nvPr/>
          </p:nvSpPr>
          <p:spPr bwMode="auto">
            <a:xfrm>
              <a:off x="3608388" y="3559176"/>
              <a:ext cx="639763" cy="2195513"/>
            </a:xfrm>
            <a:custGeom>
              <a:avLst/>
              <a:gdLst>
                <a:gd name="T0" fmla="*/ 97 w 105"/>
                <a:gd name="T1" fmla="*/ 264 h 361"/>
                <a:gd name="T2" fmla="*/ 105 w 105"/>
                <a:gd name="T3" fmla="*/ 361 h 361"/>
                <a:gd name="T4" fmla="*/ 93 w 105"/>
                <a:gd name="T5" fmla="*/ 359 h 361"/>
                <a:gd name="T6" fmla="*/ 77 w 105"/>
                <a:gd name="T7" fmla="*/ 310 h 361"/>
                <a:gd name="T8" fmla="*/ 66 w 105"/>
                <a:gd name="T9" fmla="*/ 262 h 361"/>
                <a:gd name="T10" fmla="*/ 34 w 105"/>
                <a:gd name="T11" fmla="*/ 125 h 361"/>
                <a:gd name="T12" fmla="*/ 18 w 105"/>
                <a:gd name="T13" fmla="*/ 66 h 361"/>
                <a:gd name="T14" fmla="*/ 28 w 105"/>
                <a:gd name="T15" fmla="*/ 6 h 361"/>
                <a:gd name="T16" fmla="*/ 75 w 105"/>
                <a:gd name="T17" fmla="*/ 17 h 361"/>
                <a:gd name="T18" fmla="*/ 87 w 105"/>
                <a:gd name="T19" fmla="*/ 74 h 361"/>
                <a:gd name="T20" fmla="*/ 92 w 105"/>
                <a:gd name="T21" fmla="*/ 163 h 361"/>
                <a:gd name="T22" fmla="*/ 97 w 105"/>
                <a:gd name="T23" fmla="*/ 26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361">
                  <a:moveTo>
                    <a:pt x="97" y="264"/>
                  </a:moveTo>
                  <a:cubicBezTo>
                    <a:pt x="99" y="303"/>
                    <a:pt x="101" y="321"/>
                    <a:pt x="105" y="361"/>
                  </a:cubicBezTo>
                  <a:cubicBezTo>
                    <a:pt x="100" y="360"/>
                    <a:pt x="98" y="360"/>
                    <a:pt x="93" y="359"/>
                  </a:cubicBezTo>
                  <a:cubicBezTo>
                    <a:pt x="87" y="336"/>
                    <a:pt x="81" y="334"/>
                    <a:pt x="77" y="310"/>
                  </a:cubicBezTo>
                  <a:cubicBezTo>
                    <a:pt x="74" y="294"/>
                    <a:pt x="70" y="278"/>
                    <a:pt x="66" y="262"/>
                  </a:cubicBezTo>
                  <a:cubicBezTo>
                    <a:pt x="56" y="216"/>
                    <a:pt x="45" y="171"/>
                    <a:pt x="34" y="125"/>
                  </a:cubicBezTo>
                  <a:cubicBezTo>
                    <a:pt x="30" y="105"/>
                    <a:pt x="25" y="85"/>
                    <a:pt x="18" y="66"/>
                  </a:cubicBezTo>
                  <a:cubicBezTo>
                    <a:pt x="10" y="45"/>
                    <a:pt x="0" y="16"/>
                    <a:pt x="28" y="6"/>
                  </a:cubicBezTo>
                  <a:cubicBezTo>
                    <a:pt x="44" y="0"/>
                    <a:pt x="65" y="3"/>
                    <a:pt x="75" y="17"/>
                  </a:cubicBezTo>
                  <a:cubicBezTo>
                    <a:pt x="88" y="32"/>
                    <a:pt x="86" y="55"/>
                    <a:pt x="87" y="74"/>
                  </a:cubicBezTo>
                  <a:cubicBezTo>
                    <a:pt x="89" y="104"/>
                    <a:pt x="90" y="134"/>
                    <a:pt x="92" y="163"/>
                  </a:cubicBezTo>
                  <a:cubicBezTo>
                    <a:pt x="93" y="197"/>
                    <a:pt x="95" y="230"/>
                    <a:pt x="97" y="264"/>
                  </a:cubicBezTo>
                  <a:close/>
                </a:path>
              </a:pathLst>
            </a:custGeom>
            <a:solidFill>
              <a:srgbClr val="A78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Sḷîḓé">
              <a:extLst>
                <a:ext uri="{FF2B5EF4-FFF2-40B4-BE49-F238E27FC236}">
                  <a16:creationId xmlns:a16="http://schemas.microsoft.com/office/drawing/2014/main" id="{791B2BB8-54E5-10A1-85F9-7B83061CA35A}"/>
                </a:ext>
              </a:extLst>
            </p:cNvPr>
            <p:cNvSpPr/>
            <p:nvPr/>
          </p:nvSpPr>
          <p:spPr bwMode="auto">
            <a:xfrm>
              <a:off x="3359151" y="3644901"/>
              <a:ext cx="504825" cy="2122488"/>
            </a:xfrm>
            <a:custGeom>
              <a:avLst/>
              <a:gdLst>
                <a:gd name="T0" fmla="*/ 73 w 83"/>
                <a:gd name="T1" fmla="*/ 15 h 349"/>
                <a:gd name="T2" fmla="*/ 65 w 83"/>
                <a:gd name="T3" fmla="*/ 4 h 349"/>
                <a:gd name="T4" fmla="*/ 49 w 83"/>
                <a:gd name="T5" fmla="*/ 1 h 349"/>
                <a:gd name="T6" fmla="*/ 23 w 83"/>
                <a:gd name="T7" fmla="*/ 4 h 349"/>
                <a:gd name="T8" fmla="*/ 4 w 83"/>
                <a:gd name="T9" fmla="*/ 13 h 349"/>
                <a:gd name="T10" fmla="*/ 0 w 83"/>
                <a:gd name="T11" fmla="*/ 32 h 349"/>
                <a:gd name="T12" fmla="*/ 6 w 83"/>
                <a:gd name="T13" fmla="*/ 179 h 349"/>
                <a:gd name="T14" fmla="*/ 23 w 83"/>
                <a:gd name="T15" fmla="*/ 299 h 349"/>
                <a:gd name="T16" fmla="*/ 28 w 83"/>
                <a:gd name="T17" fmla="*/ 345 h 349"/>
                <a:gd name="T18" fmla="*/ 29 w 83"/>
                <a:gd name="T19" fmla="*/ 348 h 349"/>
                <a:gd name="T20" fmla="*/ 32 w 83"/>
                <a:gd name="T21" fmla="*/ 347 h 349"/>
                <a:gd name="T22" fmla="*/ 37 w 83"/>
                <a:gd name="T23" fmla="*/ 349 h 349"/>
                <a:gd name="T24" fmla="*/ 39 w 83"/>
                <a:gd name="T25" fmla="*/ 349 h 349"/>
                <a:gd name="T26" fmla="*/ 41 w 83"/>
                <a:gd name="T27" fmla="*/ 338 h 349"/>
                <a:gd name="T28" fmla="*/ 71 w 83"/>
                <a:gd name="T29" fmla="*/ 104 h 349"/>
                <a:gd name="T30" fmla="*/ 73 w 83"/>
                <a:gd name="T31" fmla="*/ 1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349">
                  <a:moveTo>
                    <a:pt x="73" y="15"/>
                  </a:moveTo>
                  <a:cubicBezTo>
                    <a:pt x="71" y="10"/>
                    <a:pt x="69" y="6"/>
                    <a:pt x="65" y="4"/>
                  </a:cubicBezTo>
                  <a:cubicBezTo>
                    <a:pt x="61" y="0"/>
                    <a:pt x="54" y="1"/>
                    <a:pt x="49" y="1"/>
                  </a:cubicBezTo>
                  <a:cubicBezTo>
                    <a:pt x="40" y="2"/>
                    <a:pt x="32" y="3"/>
                    <a:pt x="23" y="4"/>
                  </a:cubicBezTo>
                  <a:cubicBezTo>
                    <a:pt x="16" y="6"/>
                    <a:pt x="8" y="7"/>
                    <a:pt x="4" y="13"/>
                  </a:cubicBezTo>
                  <a:cubicBezTo>
                    <a:pt x="0" y="18"/>
                    <a:pt x="0" y="26"/>
                    <a:pt x="0" y="32"/>
                  </a:cubicBezTo>
                  <a:cubicBezTo>
                    <a:pt x="2" y="81"/>
                    <a:pt x="4" y="130"/>
                    <a:pt x="6" y="179"/>
                  </a:cubicBezTo>
                  <a:cubicBezTo>
                    <a:pt x="9" y="223"/>
                    <a:pt x="19" y="254"/>
                    <a:pt x="23" y="299"/>
                  </a:cubicBezTo>
                  <a:cubicBezTo>
                    <a:pt x="24" y="316"/>
                    <a:pt x="25" y="313"/>
                    <a:pt x="28" y="345"/>
                  </a:cubicBezTo>
                  <a:cubicBezTo>
                    <a:pt x="29" y="348"/>
                    <a:pt x="28" y="346"/>
                    <a:pt x="29" y="348"/>
                  </a:cubicBezTo>
                  <a:cubicBezTo>
                    <a:pt x="30" y="347"/>
                    <a:pt x="31" y="347"/>
                    <a:pt x="32" y="347"/>
                  </a:cubicBezTo>
                  <a:cubicBezTo>
                    <a:pt x="35" y="347"/>
                    <a:pt x="34" y="349"/>
                    <a:pt x="37" y="349"/>
                  </a:cubicBezTo>
                  <a:cubicBezTo>
                    <a:pt x="38" y="349"/>
                    <a:pt x="38" y="349"/>
                    <a:pt x="39" y="349"/>
                  </a:cubicBezTo>
                  <a:cubicBezTo>
                    <a:pt x="40" y="346"/>
                    <a:pt x="41" y="342"/>
                    <a:pt x="41" y="338"/>
                  </a:cubicBezTo>
                  <a:cubicBezTo>
                    <a:pt x="47" y="250"/>
                    <a:pt x="54" y="190"/>
                    <a:pt x="71" y="104"/>
                  </a:cubicBezTo>
                  <a:cubicBezTo>
                    <a:pt x="76" y="74"/>
                    <a:pt x="83" y="43"/>
                    <a:pt x="73" y="15"/>
                  </a:cubicBezTo>
                  <a:close/>
                </a:path>
              </a:pathLst>
            </a:custGeom>
            <a:solidFill>
              <a:srgbClr val="A78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ṥľíḓe">
              <a:extLst>
                <a:ext uri="{FF2B5EF4-FFF2-40B4-BE49-F238E27FC236}">
                  <a16:creationId xmlns:a16="http://schemas.microsoft.com/office/drawing/2014/main" id="{AC074D15-C1BC-F3D8-4055-F6625B1480C9}"/>
                </a:ext>
              </a:extLst>
            </p:cNvPr>
            <p:cNvSpPr/>
            <p:nvPr/>
          </p:nvSpPr>
          <p:spPr bwMode="auto">
            <a:xfrm>
              <a:off x="3352801" y="3340101"/>
              <a:ext cx="804863" cy="687388"/>
            </a:xfrm>
            <a:custGeom>
              <a:avLst/>
              <a:gdLst>
                <a:gd name="T0" fmla="*/ 132 w 132"/>
                <a:gd name="T1" fmla="*/ 36 h 113"/>
                <a:gd name="T2" fmla="*/ 131 w 132"/>
                <a:gd name="T3" fmla="*/ 28 h 113"/>
                <a:gd name="T4" fmla="*/ 123 w 132"/>
                <a:gd name="T5" fmla="*/ 21 h 113"/>
                <a:gd name="T6" fmla="*/ 25 w 132"/>
                <a:gd name="T7" fmla="*/ 2 h 113"/>
                <a:gd name="T8" fmla="*/ 16 w 132"/>
                <a:gd name="T9" fmla="*/ 4 h 113"/>
                <a:gd name="T10" fmla="*/ 10 w 132"/>
                <a:gd name="T11" fmla="*/ 15 h 113"/>
                <a:gd name="T12" fmla="*/ 3 w 132"/>
                <a:gd name="T13" fmla="*/ 54 h 113"/>
                <a:gd name="T14" fmla="*/ 4 w 132"/>
                <a:gd name="T15" fmla="*/ 79 h 113"/>
                <a:gd name="T16" fmla="*/ 15 w 132"/>
                <a:gd name="T17" fmla="*/ 89 h 113"/>
                <a:gd name="T18" fmla="*/ 108 w 132"/>
                <a:gd name="T19" fmla="*/ 106 h 113"/>
                <a:gd name="T20" fmla="*/ 129 w 132"/>
                <a:gd name="T21" fmla="*/ 87 h 113"/>
                <a:gd name="T22" fmla="*/ 132 w 132"/>
                <a:gd name="T23" fmla="*/ 3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2" h="113">
                  <a:moveTo>
                    <a:pt x="132" y="36"/>
                  </a:moveTo>
                  <a:cubicBezTo>
                    <a:pt x="132" y="33"/>
                    <a:pt x="132" y="30"/>
                    <a:pt x="131" y="28"/>
                  </a:cubicBezTo>
                  <a:cubicBezTo>
                    <a:pt x="130" y="25"/>
                    <a:pt x="126" y="23"/>
                    <a:pt x="123" y="21"/>
                  </a:cubicBezTo>
                  <a:cubicBezTo>
                    <a:pt x="93" y="6"/>
                    <a:pt x="58" y="0"/>
                    <a:pt x="25" y="2"/>
                  </a:cubicBezTo>
                  <a:cubicBezTo>
                    <a:pt x="22" y="2"/>
                    <a:pt x="18" y="3"/>
                    <a:pt x="16" y="4"/>
                  </a:cubicBezTo>
                  <a:cubicBezTo>
                    <a:pt x="12" y="7"/>
                    <a:pt x="11" y="11"/>
                    <a:pt x="10" y="15"/>
                  </a:cubicBezTo>
                  <a:cubicBezTo>
                    <a:pt x="8" y="28"/>
                    <a:pt x="5" y="41"/>
                    <a:pt x="3" y="54"/>
                  </a:cubicBezTo>
                  <a:cubicBezTo>
                    <a:pt x="1" y="62"/>
                    <a:pt x="0" y="72"/>
                    <a:pt x="4" y="79"/>
                  </a:cubicBezTo>
                  <a:cubicBezTo>
                    <a:pt x="7" y="83"/>
                    <a:pt x="11" y="86"/>
                    <a:pt x="15" y="89"/>
                  </a:cubicBezTo>
                  <a:cubicBezTo>
                    <a:pt x="42" y="107"/>
                    <a:pt x="77" y="113"/>
                    <a:pt x="108" y="106"/>
                  </a:cubicBezTo>
                  <a:cubicBezTo>
                    <a:pt x="120" y="103"/>
                    <a:pt x="128" y="99"/>
                    <a:pt x="129" y="87"/>
                  </a:cubicBezTo>
                  <a:cubicBezTo>
                    <a:pt x="130" y="70"/>
                    <a:pt x="131" y="53"/>
                    <a:pt x="132" y="36"/>
                  </a:cubicBezTo>
                  <a:close/>
                </a:path>
              </a:pathLst>
            </a:custGeom>
            <a:solidFill>
              <a:srgbClr val="A78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śļîḋê">
              <a:extLst>
                <a:ext uri="{FF2B5EF4-FFF2-40B4-BE49-F238E27FC236}">
                  <a16:creationId xmlns:a16="http://schemas.microsoft.com/office/drawing/2014/main" id="{721A9AFF-09B2-7915-B325-98BAEF483B43}"/>
                </a:ext>
              </a:extLst>
            </p:cNvPr>
            <p:cNvSpPr/>
            <p:nvPr/>
          </p:nvSpPr>
          <p:spPr bwMode="auto">
            <a:xfrm>
              <a:off x="3494088" y="5730876"/>
              <a:ext cx="296863" cy="115888"/>
            </a:xfrm>
            <a:custGeom>
              <a:avLst/>
              <a:gdLst>
                <a:gd name="T0" fmla="*/ 48 w 49"/>
                <a:gd name="T1" fmla="*/ 15 h 19"/>
                <a:gd name="T2" fmla="*/ 46 w 49"/>
                <a:gd name="T3" fmla="*/ 5 h 19"/>
                <a:gd name="T4" fmla="*/ 42 w 49"/>
                <a:gd name="T5" fmla="*/ 3 h 19"/>
                <a:gd name="T6" fmla="*/ 7 w 49"/>
                <a:gd name="T7" fmla="*/ 0 h 19"/>
                <a:gd name="T8" fmla="*/ 5 w 49"/>
                <a:gd name="T9" fmla="*/ 0 h 19"/>
                <a:gd name="T10" fmla="*/ 4 w 49"/>
                <a:gd name="T11" fmla="*/ 2 h 19"/>
                <a:gd name="T12" fmla="*/ 0 w 49"/>
                <a:gd name="T13" fmla="*/ 15 h 19"/>
                <a:gd name="T14" fmla="*/ 45 w 49"/>
                <a:gd name="T15" fmla="*/ 18 h 19"/>
                <a:gd name="T16" fmla="*/ 48 w 49"/>
                <a:gd name="T17" fmla="*/ 17 h 19"/>
                <a:gd name="T18" fmla="*/ 48 w 49"/>
                <a:gd name="T1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19">
                  <a:moveTo>
                    <a:pt x="48" y="15"/>
                  </a:moveTo>
                  <a:cubicBezTo>
                    <a:pt x="49" y="11"/>
                    <a:pt x="49" y="7"/>
                    <a:pt x="46" y="5"/>
                  </a:cubicBezTo>
                  <a:cubicBezTo>
                    <a:pt x="45" y="4"/>
                    <a:pt x="43" y="3"/>
                    <a:pt x="42" y="3"/>
                  </a:cubicBezTo>
                  <a:cubicBezTo>
                    <a:pt x="30" y="1"/>
                    <a:pt x="18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2" y="6"/>
                    <a:pt x="1" y="11"/>
                    <a:pt x="0" y="15"/>
                  </a:cubicBezTo>
                  <a:cubicBezTo>
                    <a:pt x="15" y="19"/>
                    <a:pt x="30" y="18"/>
                    <a:pt x="45" y="18"/>
                  </a:cubicBezTo>
                  <a:cubicBezTo>
                    <a:pt x="46" y="18"/>
                    <a:pt x="47" y="18"/>
                    <a:pt x="48" y="17"/>
                  </a:cubicBezTo>
                  <a:cubicBezTo>
                    <a:pt x="48" y="17"/>
                    <a:pt x="48" y="16"/>
                    <a:pt x="48" y="15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sliďe">
              <a:extLst>
                <a:ext uri="{FF2B5EF4-FFF2-40B4-BE49-F238E27FC236}">
                  <a16:creationId xmlns:a16="http://schemas.microsoft.com/office/drawing/2014/main" id="{51592EE0-216E-2E37-B759-F335EF0C2E61}"/>
                </a:ext>
              </a:extLst>
            </p:cNvPr>
            <p:cNvSpPr/>
            <p:nvPr/>
          </p:nvSpPr>
          <p:spPr bwMode="auto">
            <a:xfrm>
              <a:off x="4144963" y="5694363"/>
              <a:ext cx="298450" cy="122238"/>
            </a:xfrm>
            <a:custGeom>
              <a:avLst/>
              <a:gdLst>
                <a:gd name="T0" fmla="*/ 48 w 49"/>
                <a:gd name="T1" fmla="*/ 16 h 20"/>
                <a:gd name="T2" fmla="*/ 46 w 49"/>
                <a:gd name="T3" fmla="*/ 5 h 20"/>
                <a:gd name="T4" fmla="*/ 41 w 49"/>
                <a:gd name="T5" fmla="*/ 4 h 20"/>
                <a:gd name="T6" fmla="*/ 6 w 49"/>
                <a:gd name="T7" fmla="*/ 0 h 20"/>
                <a:gd name="T8" fmla="*/ 4 w 49"/>
                <a:gd name="T9" fmla="*/ 1 h 20"/>
                <a:gd name="T10" fmla="*/ 3 w 49"/>
                <a:gd name="T11" fmla="*/ 3 h 20"/>
                <a:gd name="T12" fmla="*/ 0 w 49"/>
                <a:gd name="T13" fmla="*/ 16 h 20"/>
                <a:gd name="T14" fmla="*/ 45 w 49"/>
                <a:gd name="T15" fmla="*/ 18 h 20"/>
                <a:gd name="T16" fmla="*/ 47 w 49"/>
                <a:gd name="T17" fmla="*/ 18 h 20"/>
                <a:gd name="T18" fmla="*/ 48 w 49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20">
                  <a:moveTo>
                    <a:pt x="48" y="16"/>
                  </a:moveTo>
                  <a:cubicBezTo>
                    <a:pt x="48" y="12"/>
                    <a:pt x="49" y="8"/>
                    <a:pt x="46" y="5"/>
                  </a:cubicBezTo>
                  <a:cubicBezTo>
                    <a:pt x="44" y="4"/>
                    <a:pt x="43" y="4"/>
                    <a:pt x="41" y="4"/>
                  </a:cubicBezTo>
                  <a:cubicBezTo>
                    <a:pt x="29" y="2"/>
                    <a:pt x="18" y="1"/>
                    <a:pt x="6" y="0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2" y="7"/>
                    <a:pt x="1" y="11"/>
                    <a:pt x="0" y="16"/>
                  </a:cubicBezTo>
                  <a:cubicBezTo>
                    <a:pt x="14" y="20"/>
                    <a:pt x="30" y="19"/>
                    <a:pt x="45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8" y="17"/>
                    <a:pt x="48" y="17"/>
                    <a:pt x="48" y="16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ṧḷïḑé">
              <a:extLst>
                <a:ext uri="{FF2B5EF4-FFF2-40B4-BE49-F238E27FC236}">
                  <a16:creationId xmlns:a16="http://schemas.microsoft.com/office/drawing/2014/main" id="{63785C7F-8954-1485-8010-C3EEE34FAED4}"/>
                </a:ext>
              </a:extLst>
            </p:cNvPr>
            <p:cNvSpPr/>
            <p:nvPr/>
          </p:nvSpPr>
          <p:spPr bwMode="auto">
            <a:xfrm>
              <a:off x="3932238" y="2714626"/>
              <a:ext cx="773113" cy="230188"/>
            </a:xfrm>
            <a:custGeom>
              <a:avLst/>
              <a:gdLst>
                <a:gd name="T0" fmla="*/ 74 w 127"/>
                <a:gd name="T1" fmla="*/ 25 h 38"/>
                <a:gd name="T2" fmla="*/ 9 w 127"/>
                <a:gd name="T3" fmla="*/ 1 h 38"/>
                <a:gd name="T4" fmla="*/ 6 w 127"/>
                <a:gd name="T5" fmla="*/ 1 h 38"/>
                <a:gd name="T6" fmla="*/ 2 w 127"/>
                <a:gd name="T7" fmla="*/ 4 h 38"/>
                <a:gd name="T8" fmla="*/ 1 w 127"/>
                <a:gd name="T9" fmla="*/ 12 h 38"/>
                <a:gd name="T10" fmla="*/ 12 w 127"/>
                <a:gd name="T11" fmla="*/ 20 h 38"/>
                <a:gd name="T12" fmla="*/ 77 w 127"/>
                <a:gd name="T13" fmla="*/ 33 h 38"/>
                <a:gd name="T14" fmla="*/ 101 w 127"/>
                <a:gd name="T15" fmla="*/ 34 h 38"/>
                <a:gd name="T16" fmla="*/ 120 w 127"/>
                <a:gd name="T17" fmla="*/ 33 h 38"/>
                <a:gd name="T18" fmla="*/ 124 w 127"/>
                <a:gd name="T19" fmla="*/ 30 h 38"/>
                <a:gd name="T20" fmla="*/ 125 w 127"/>
                <a:gd name="T21" fmla="*/ 23 h 38"/>
                <a:gd name="T22" fmla="*/ 116 w 127"/>
                <a:gd name="T23" fmla="*/ 18 h 38"/>
                <a:gd name="T24" fmla="*/ 109 w 127"/>
                <a:gd name="T25" fmla="*/ 16 h 38"/>
                <a:gd name="T26" fmla="*/ 102 w 127"/>
                <a:gd name="T27" fmla="*/ 20 h 38"/>
                <a:gd name="T28" fmla="*/ 94 w 127"/>
                <a:gd name="T29" fmla="*/ 23 h 38"/>
                <a:gd name="T30" fmla="*/ 86 w 127"/>
                <a:gd name="T31" fmla="*/ 27 h 38"/>
                <a:gd name="T32" fmla="*/ 74 w 127"/>
                <a:gd name="T33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38">
                  <a:moveTo>
                    <a:pt x="74" y="25"/>
                  </a:moveTo>
                  <a:cubicBezTo>
                    <a:pt x="52" y="17"/>
                    <a:pt x="31" y="9"/>
                    <a:pt x="9" y="1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4" y="1"/>
                    <a:pt x="3" y="3"/>
                    <a:pt x="2" y="4"/>
                  </a:cubicBezTo>
                  <a:cubicBezTo>
                    <a:pt x="1" y="7"/>
                    <a:pt x="0" y="10"/>
                    <a:pt x="1" y="12"/>
                  </a:cubicBezTo>
                  <a:cubicBezTo>
                    <a:pt x="2" y="17"/>
                    <a:pt x="7" y="19"/>
                    <a:pt x="12" y="20"/>
                  </a:cubicBezTo>
                  <a:cubicBezTo>
                    <a:pt x="33" y="26"/>
                    <a:pt x="55" y="32"/>
                    <a:pt x="77" y="33"/>
                  </a:cubicBezTo>
                  <a:cubicBezTo>
                    <a:pt x="85" y="33"/>
                    <a:pt x="93" y="33"/>
                    <a:pt x="101" y="34"/>
                  </a:cubicBezTo>
                  <a:cubicBezTo>
                    <a:pt x="109" y="35"/>
                    <a:pt x="114" y="38"/>
                    <a:pt x="120" y="33"/>
                  </a:cubicBezTo>
                  <a:cubicBezTo>
                    <a:pt x="122" y="32"/>
                    <a:pt x="123" y="31"/>
                    <a:pt x="124" y="30"/>
                  </a:cubicBezTo>
                  <a:cubicBezTo>
                    <a:pt x="126" y="28"/>
                    <a:pt x="127" y="25"/>
                    <a:pt x="125" y="23"/>
                  </a:cubicBezTo>
                  <a:cubicBezTo>
                    <a:pt x="124" y="20"/>
                    <a:pt x="120" y="19"/>
                    <a:pt x="116" y="18"/>
                  </a:cubicBezTo>
                  <a:cubicBezTo>
                    <a:pt x="114" y="17"/>
                    <a:pt x="112" y="16"/>
                    <a:pt x="109" y="16"/>
                  </a:cubicBezTo>
                  <a:cubicBezTo>
                    <a:pt x="106" y="16"/>
                    <a:pt x="104" y="18"/>
                    <a:pt x="102" y="20"/>
                  </a:cubicBezTo>
                  <a:cubicBezTo>
                    <a:pt x="99" y="22"/>
                    <a:pt x="97" y="22"/>
                    <a:pt x="94" y="23"/>
                  </a:cubicBezTo>
                  <a:cubicBezTo>
                    <a:pt x="91" y="23"/>
                    <a:pt x="89" y="26"/>
                    <a:pt x="86" y="27"/>
                  </a:cubicBezTo>
                  <a:cubicBezTo>
                    <a:pt x="82" y="28"/>
                    <a:pt x="78" y="27"/>
                    <a:pt x="74" y="25"/>
                  </a:cubicBezTo>
                  <a:close/>
                </a:path>
              </a:pathLst>
            </a:custGeom>
            <a:solidFill>
              <a:srgbClr val="E2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ṥliďê">
              <a:extLst>
                <a:ext uri="{FF2B5EF4-FFF2-40B4-BE49-F238E27FC236}">
                  <a16:creationId xmlns:a16="http://schemas.microsoft.com/office/drawing/2014/main" id="{0752D534-510E-C8BB-A651-7EC447A84105}"/>
                </a:ext>
              </a:extLst>
            </p:cNvPr>
            <p:cNvSpPr/>
            <p:nvPr/>
          </p:nvSpPr>
          <p:spPr bwMode="auto">
            <a:xfrm>
              <a:off x="4497388" y="2628901"/>
              <a:ext cx="268288" cy="450850"/>
            </a:xfrm>
            <a:custGeom>
              <a:avLst/>
              <a:gdLst>
                <a:gd name="T0" fmla="*/ 41 w 44"/>
                <a:gd name="T1" fmla="*/ 17 h 74"/>
                <a:gd name="T2" fmla="*/ 37 w 44"/>
                <a:gd name="T3" fmla="*/ 21 h 74"/>
                <a:gd name="T4" fmla="*/ 35 w 44"/>
                <a:gd name="T5" fmla="*/ 25 h 74"/>
                <a:gd name="T6" fmla="*/ 32 w 44"/>
                <a:gd name="T7" fmla="*/ 30 h 74"/>
                <a:gd name="T8" fmla="*/ 9 w 44"/>
                <a:gd name="T9" fmla="*/ 69 h 74"/>
                <a:gd name="T10" fmla="*/ 4 w 44"/>
                <a:gd name="T11" fmla="*/ 74 h 74"/>
                <a:gd name="T12" fmla="*/ 1 w 44"/>
                <a:gd name="T13" fmla="*/ 70 h 74"/>
                <a:gd name="T14" fmla="*/ 2 w 44"/>
                <a:gd name="T15" fmla="*/ 65 h 74"/>
                <a:gd name="T16" fmla="*/ 16 w 44"/>
                <a:gd name="T17" fmla="*/ 35 h 74"/>
                <a:gd name="T18" fmla="*/ 24 w 44"/>
                <a:gd name="T19" fmla="*/ 17 h 74"/>
                <a:gd name="T20" fmla="*/ 16 w 44"/>
                <a:gd name="T21" fmla="*/ 12 h 74"/>
                <a:gd name="T22" fmla="*/ 24 w 44"/>
                <a:gd name="T23" fmla="*/ 3 h 74"/>
                <a:gd name="T24" fmla="*/ 42 w 44"/>
                <a:gd name="T25" fmla="*/ 6 h 74"/>
                <a:gd name="T26" fmla="*/ 41 w 44"/>
                <a:gd name="T27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74">
                  <a:moveTo>
                    <a:pt x="41" y="17"/>
                  </a:moveTo>
                  <a:cubicBezTo>
                    <a:pt x="39" y="18"/>
                    <a:pt x="38" y="19"/>
                    <a:pt x="37" y="21"/>
                  </a:cubicBezTo>
                  <a:cubicBezTo>
                    <a:pt x="36" y="22"/>
                    <a:pt x="36" y="23"/>
                    <a:pt x="35" y="25"/>
                  </a:cubicBezTo>
                  <a:cubicBezTo>
                    <a:pt x="35" y="27"/>
                    <a:pt x="34" y="28"/>
                    <a:pt x="32" y="30"/>
                  </a:cubicBezTo>
                  <a:cubicBezTo>
                    <a:pt x="23" y="42"/>
                    <a:pt x="15" y="55"/>
                    <a:pt x="9" y="69"/>
                  </a:cubicBezTo>
                  <a:cubicBezTo>
                    <a:pt x="8" y="71"/>
                    <a:pt x="6" y="74"/>
                    <a:pt x="4" y="74"/>
                  </a:cubicBezTo>
                  <a:cubicBezTo>
                    <a:pt x="2" y="73"/>
                    <a:pt x="1" y="71"/>
                    <a:pt x="1" y="70"/>
                  </a:cubicBezTo>
                  <a:cubicBezTo>
                    <a:pt x="0" y="68"/>
                    <a:pt x="1" y="66"/>
                    <a:pt x="2" y="65"/>
                  </a:cubicBezTo>
                  <a:cubicBezTo>
                    <a:pt x="6" y="54"/>
                    <a:pt x="11" y="44"/>
                    <a:pt x="16" y="35"/>
                  </a:cubicBezTo>
                  <a:cubicBezTo>
                    <a:pt x="20" y="30"/>
                    <a:pt x="24" y="24"/>
                    <a:pt x="24" y="17"/>
                  </a:cubicBezTo>
                  <a:cubicBezTo>
                    <a:pt x="21" y="20"/>
                    <a:pt x="16" y="16"/>
                    <a:pt x="16" y="12"/>
                  </a:cubicBezTo>
                  <a:cubicBezTo>
                    <a:pt x="17" y="8"/>
                    <a:pt x="20" y="5"/>
                    <a:pt x="24" y="3"/>
                  </a:cubicBezTo>
                  <a:cubicBezTo>
                    <a:pt x="30" y="0"/>
                    <a:pt x="38" y="1"/>
                    <a:pt x="42" y="6"/>
                  </a:cubicBezTo>
                  <a:cubicBezTo>
                    <a:pt x="44" y="10"/>
                    <a:pt x="44" y="15"/>
                    <a:pt x="41" y="17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ṧliḋê">
              <a:extLst>
                <a:ext uri="{FF2B5EF4-FFF2-40B4-BE49-F238E27FC236}">
                  <a16:creationId xmlns:a16="http://schemas.microsoft.com/office/drawing/2014/main" id="{8E14CCCD-DF79-0A95-8B65-32D1F71792A1}"/>
                </a:ext>
              </a:extLst>
            </p:cNvPr>
            <p:cNvSpPr/>
            <p:nvPr/>
          </p:nvSpPr>
          <p:spPr bwMode="auto">
            <a:xfrm>
              <a:off x="4540251" y="2841626"/>
              <a:ext cx="92075" cy="61913"/>
            </a:xfrm>
            <a:custGeom>
              <a:avLst/>
              <a:gdLst>
                <a:gd name="T0" fmla="*/ 9 w 15"/>
                <a:gd name="T1" fmla="*/ 1 h 10"/>
                <a:gd name="T2" fmla="*/ 14 w 15"/>
                <a:gd name="T3" fmla="*/ 1 h 10"/>
                <a:gd name="T4" fmla="*/ 14 w 15"/>
                <a:gd name="T5" fmla="*/ 6 h 10"/>
                <a:gd name="T6" fmla="*/ 10 w 15"/>
                <a:gd name="T7" fmla="*/ 8 h 10"/>
                <a:gd name="T8" fmla="*/ 0 w 15"/>
                <a:gd name="T9" fmla="*/ 9 h 10"/>
                <a:gd name="T10" fmla="*/ 2 w 15"/>
                <a:gd name="T11" fmla="*/ 4 h 10"/>
                <a:gd name="T12" fmla="*/ 6 w 15"/>
                <a:gd name="T13" fmla="*/ 2 h 10"/>
                <a:gd name="T14" fmla="*/ 9 w 15"/>
                <a:gd name="T1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9" y="1"/>
                  </a:moveTo>
                  <a:cubicBezTo>
                    <a:pt x="10" y="0"/>
                    <a:pt x="12" y="0"/>
                    <a:pt x="14" y="1"/>
                  </a:cubicBezTo>
                  <a:cubicBezTo>
                    <a:pt x="15" y="2"/>
                    <a:pt x="15" y="4"/>
                    <a:pt x="14" y="6"/>
                  </a:cubicBezTo>
                  <a:cubicBezTo>
                    <a:pt x="13" y="7"/>
                    <a:pt x="12" y="8"/>
                    <a:pt x="10" y="8"/>
                  </a:cubicBezTo>
                  <a:cubicBezTo>
                    <a:pt x="7" y="10"/>
                    <a:pt x="4" y="10"/>
                    <a:pt x="0" y="9"/>
                  </a:cubicBezTo>
                  <a:cubicBezTo>
                    <a:pt x="0" y="7"/>
                    <a:pt x="0" y="5"/>
                    <a:pt x="2" y="4"/>
                  </a:cubicBezTo>
                  <a:cubicBezTo>
                    <a:pt x="3" y="3"/>
                    <a:pt x="4" y="2"/>
                    <a:pt x="6" y="2"/>
                  </a:cubicBezTo>
                  <a:cubicBezTo>
                    <a:pt x="7" y="1"/>
                    <a:pt x="8" y="1"/>
                    <a:pt x="9" y="1"/>
                  </a:cubicBezTo>
                  <a:close/>
                </a:path>
              </a:pathLst>
            </a:custGeom>
            <a:solidFill>
              <a:srgbClr val="E2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$ḻíḍê">
              <a:extLst>
                <a:ext uri="{FF2B5EF4-FFF2-40B4-BE49-F238E27FC236}">
                  <a16:creationId xmlns:a16="http://schemas.microsoft.com/office/drawing/2014/main" id="{7DED98B9-E58D-18FD-5D5B-B5383D07A73C}"/>
                </a:ext>
              </a:extLst>
            </p:cNvPr>
            <p:cNvSpPr/>
            <p:nvPr/>
          </p:nvSpPr>
          <p:spPr bwMode="auto">
            <a:xfrm>
              <a:off x="3840163" y="2190751"/>
              <a:ext cx="547688" cy="803275"/>
            </a:xfrm>
            <a:custGeom>
              <a:avLst/>
              <a:gdLst>
                <a:gd name="T0" fmla="*/ 9 w 90"/>
                <a:gd name="T1" fmla="*/ 52 h 132"/>
                <a:gd name="T2" fmla="*/ 13 w 90"/>
                <a:gd name="T3" fmla="*/ 75 h 132"/>
                <a:gd name="T4" fmla="*/ 21 w 90"/>
                <a:gd name="T5" fmla="*/ 91 h 132"/>
                <a:gd name="T6" fmla="*/ 36 w 90"/>
                <a:gd name="T7" fmla="*/ 111 h 132"/>
                <a:gd name="T8" fmla="*/ 74 w 90"/>
                <a:gd name="T9" fmla="*/ 119 h 132"/>
                <a:gd name="T10" fmla="*/ 74 w 90"/>
                <a:gd name="T11" fmla="*/ 129 h 132"/>
                <a:gd name="T12" fmla="*/ 82 w 90"/>
                <a:gd name="T13" fmla="*/ 130 h 132"/>
                <a:gd name="T14" fmla="*/ 82 w 90"/>
                <a:gd name="T15" fmla="*/ 127 h 132"/>
                <a:gd name="T16" fmla="*/ 87 w 90"/>
                <a:gd name="T17" fmla="*/ 104 h 132"/>
                <a:gd name="T18" fmla="*/ 90 w 90"/>
                <a:gd name="T19" fmla="*/ 93 h 132"/>
                <a:gd name="T20" fmla="*/ 83 w 90"/>
                <a:gd name="T21" fmla="*/ 86 h 132"/>
                <a:gd name="T22" fmla="*/ 81 w 90"/>
                <a:gd name="T23" fmla="*/ 92 h 132"/>
                <a:gd name="T24" fmla="*/ 80 w 90"/>
                <a:gd name="T25" fmla="*/ 94 h 132"/>
                <a:gd name="T26" fmla="*/ 75 w 90"/>
                <a:gd name="T27" fmla="*/ 93 h 132"/>
                <a:gd name="T28" fmla="*/ 49 w 90"/>
                <a:gd name="T29" fmla="*/ 44 h 132"/>
                <a:gd name="T30" fmla="*/ 23 w 90"/>
                <a:gd name="T31" fmla="*/ 5 h 132"/>
                <a:gd name="T32" fmla="*/ 3 w 90"/>
                <a:gd name="T33" fmla="*/ 11 h 132"/>
                <a:gd name="T34" fmla="*/ 9 w 90"/>
                <a:gd name="T35" fmla="*/ 5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132">
                  <a:moveTo>
                    <a:pt x="9" y="52"/>
                  </a:moveTo>
                  <a:cubicBezTo>
                    <a:pt x="10" y="59"/>
                    <a:pt x="11" y="67"/>
                    <a:pt x="13" y="75"/>
                  </a:cubicBezTo>
                  <a:cubicBezTo>
                    <a:pt x="15" y="81"/>
                    <a:pt x="18" y="86"/>
                    <a:pt x="21" y="91"/>
                  </a:cubicBezTo>
                  <a:cubicBezTo>
                    <a:pt x="25" y="99"/>
                    <a:pt x="29" y="106"/>
                    <a:pt x="36" y="111"/>
                  </a:cubicBezTo>
                  <a:cubicBezTo>
                    <a:pt x="46" y="118"/>
                    <a:pt x="61" y="116"/>
                    <a:pt x="74" y="119"/>
                  </a:cubicBezTo>
                  <a:cubicBezTo>
                    <a:pt x="73" y="122"/>
                    <a:pt x="73" y="126"/>
                    <a:pt x="74" y="129"/>
                  </a:cubicBezTo>
                  <a:cubicBezTo>
                    <a:pt x="76" y="131"/>
                    <a:pt x="80" y="132"/>
                    <a:pt x="82" y="130"/>
                  </a:cubicBezTo>
                  <a:cubicBezTo>
                    <a:pt x="82" y="129"/>
                    <a:pt x="82" y="128"/>
                    <a:pt x="82" y="127"/>
                  </a:cubicBezTo>
                  <a:cubicBezTo>
                    <a:pt x="83" y="119"/>
                    <a:pt x="85" y="111"/>
                    <a:pt x="87" y="104"/>
                  </a:cubicBezTo>
                  <a:cubicBezTo>
                    <a:pt x="89" y="101"/>
                    <a:pt x="90" y="97"/>
                    <a:pt x="90" y="93"/>
                  </a:cubicBezTo>
                  <a:cubicBezTo>
                    <a:pt x="90" y="90"/>
                    <a:pt x="87" y="86"/>
                    <a:pt x="83" y="86"/>
                  </a:cubicBezTo>
                  <a:cubicBezTo>
                    <a:pt x="81" y="90"/>
                    <a:pt x="83" y="88"/>
                    <a:pt x="81" y="92"/>
                  </a:cubicBezTo>
                  <a:cubicBezTo>
                    <a:pt x="81" y="92"/>
                    <a:pt x="81" y="93"/>
                    <a:pt x="80" y="94"/>
                  </a:cubicBezTo>
                  <a:cubicBezTo>
                    <a:pt x="78" y="95"/>
                    <a:pt x="76" y="94"/>
                    <a:pt x="75" y="93"/>
                  </a:cubicBezTo>
                  <a:cubicBezTo>
                    <a:pt x="55" y="85"/>
                    <a:pt x="54" y="63"/>
                    <a:pt x="49" y="44"/>
                  </a:cubicBezTo>
                  <a:cubicBezTo>
                    <a:pt x="45" y="28"/>
                    <a:pt x="37" y="12"/>
                    <a:pt x="23" y="5"/>
                  </a:cubicBezTo>
                  <a:cubicBezTo>
                    <a:pt x="16" y="1"/>
                    <a:pt x="0" y="0"/>
                    <a:pt x="3" y="11"/>
                  </a:cubicBezTo>
                  <a:cubicBezTo>
                    <a:pt x="6" y="24"/>
                    <a:pt x="8" y="38"/>
                    <a:pt x="9" y="52"/>
                  </a:cubicBezTo>
                  <a:close/>
                </a:path>
              </a:pathLst>
            </a:custGeom>
            <a:solidFill>
              <a:srgbClr val="97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ïs1íḋé">
              <a:extLst>
                <a:ext uri="{FF2B5EF4-FFF2-40B4-BE49-F238E27FC236}">
                  <a16:creationId xmlns:a16="http://schemas.microsoft.com/office/drawing/2014/main" id="{E9389DB0-420B-7436-C6DB-AF9A49B29247}"/>
                </a:ext>
              </a:extLst>
            </p:cNvPr>
            <p:cNvSpPr/>
            <p:nvPr/>
          </p:nvSpPr>
          <p:spPr bwMode="auto">
            <a:xfrm>
              <a:off x="3378201" y="2100263"/>
              <a:ext cx="900113" cy="1458913"/>
            </a:xfrm>
            <a:custGeom>
              <a:avLst/>
              <a:gdLst>
                <a:gd name="T0" fmla="*/ 1 w 148"/>
                <a:gd name="T1" fmla="*/ 191 h 240"/>
                <a:gd name="T2" fmla="*/ 22 w 148"/>
                <a:gd name="T3" fmla="*/ 104 h 240"/>
                <a:gd name="T4" fmla="*/ 34 w 148"/>
                <a:gd name="T5" fmla="*/ 40 h 240"/>
                <a:gd name="T6" fmla="*/ 41 w 148"/>
                <a:gd name="T7" fmla="*/ 4 h 240"/>
                <a:gd name="T8" fmla="*/ 42 w 148"/>
                <a:gd name="T9" fmla="*/ 1 h 240"/>
                <a:gd name="T10" fmla="*/ 46 w 148"/>
                <a:gd name="T11" fmla="*/ 0 h 240"/>
                <a:gd name="T12" fmla="*/ 86 w 148"/>
                <a:gd name="T13" fmla="*/ 6 h 240"/>
                <a:gd name="T14" fmla="*/ 116 w 148"/>
                <a:gd name="T15" fmla="*/ 16 h 240"/>
                <a:gd name="T16" fmla="*/ 122 w 148"/>
                <a:gd name="T17" fmla="*/ 21 h 240"/>
                <a:gd name="T18" fmla="*/ 124 w 148"/>
                <a:gd name="T19" fmla="*/ 30 h 240"/>
                <a:gd name="T20" fmla="*/ 140 w 148"/>
                <a:gd name="T21" fmla="*/ 108 h 240"/>
                <a:gd name="T22" fmla="*/ 144 w 148"/>
                <a:gd name="T23" fmla="*/ 159 h 240"/>
                <a:gd name="T24" fmla="*/ 147 w 148"/>
                <a:gd name="T25" fmla="*/ 214 h 240"/>
                <a:gd name="T26" fmla="*/ 133 w 148"/>
                <a:gd name="T27" fmla="*/ 236 h 240"/>
                <a:gd name="T28" fmla="*/ 95 w 148"/>
                <a:gd name="T29" fmla="*/ 233 h 240"/>
                <a:gd name="T30" fmla="*/ 9 w 148"/>
                <a:gd name="T31" fmla="*/ 208 h 240"/>
                <a:gd name="T32" fmla="*/ 2 w 148"/>
                <a:gd name="T33" fmla="*/ 202 h 240"/>
                <a:gd name="T34" fmla="*/ 1 w 148"/>
                <a:gd name="T35" fmla="*/ 19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8" h="240">
                  <a:moveTo>
                    <a:pt x="1" y="191"/>
                  </a:moveTo>
                  <a:cubicBezTo>
                    <a:pt x="5" y="162"/>
                    <a:pt x="15" y="133"/>
                    <a:pt x="22" y="104"/>
                  </a:cubicBezTo>
                  <a:cubicBezTo>
                    <a:pt x="27" y="83"/>
                    <a:pt x="30" y="62"/>
                    <a:pt x="34" y="40"/>
                  </a:cubicBezTo>
                  <a:cubicBezTo>
                    <a:pt x="36" y="28"/>
                    <a:pt x="38" y="16"/>
                    <a:pt x="41" y="4"/>
                  </a:cubicBezTo>
                  <a:cubicBezTo>
                    <a:pt x="41" y="3"/>
                    <a:pt x="41" y="1"/>
                    <a:pt x="42" y="1"/>
                  </a:cubicBezTo>
                  <a:cubicBezTo>
                    <a:pt x="43" y="0"/>
                    <a:pt x="44" y="0"/>
                    <a:pt x="46" y="0"/>
                  </a:cubicBezTo>
                  <a:cubicBezTo>
                    <a:pt x="59" y="1"/>
                    <a:pt x="73" y="3"/>
                    <a:pt x="86" y="6"/>
                  </a:cubicBezTo>
                  <a:cubicBezTo>
                    <a:pt x="96" y="8"/>
                    <a:pt x="107" y="10"/>
                    <a:pt x="116" y="16"/>
                  </a:cubicBezTo>
                  <a:cubicBezTo>
                    <a:pt x="118" y="17"/>
                    <a:pt x="120" y="19"/>
                    <a:pt x="122" y="21"/>
                  </a:cubicBezTo>
                  <a:cubicBezTo>
                    <a:pt x="123" y="24"/>
                    <a:pt x="124" y="27"/>
                    <a:pt x="124" y="30"/>
                  </a:cubicBezTo>
                  <a:cubicBezTo>
                    <a:pt x="127" y="56"/>
                    <a:pt x="136" y="81"/>
                    <a:pt x="140" y="108"/>
                  </a:cubicBezTo>
                  <a:cubicBezTo>
                    <a:pt x="143" y="125"/>
                    <a:pt x="144" y="142"/>
                    <a:pt x="144" y="159"/>
                  </a:cubicBezTo>
                  <a:cubicBezTo>
                    <a:pt x="145" y="178"/>
                    <a:pt x="146" y="196"/>
                    <a:pt x="147" y="214"/>
                  </a:cubicBezTo>
                  <a:cubicBezTo>
                    <a:pt x="147" y="225"/>
                    <a:pt x="148" y="240"/>
                    <a:pt x="133" y="236"/>
                  </a:cubicBezTo>
                  <a:cubicBezTo>
                    <a:pt x="120" y="234"/>
                    <a:pt x="108" y="234"/>
                    <a:pt x="95" y="233"/>
                  </a:cubicBezTo>
                  <a:cubicBezTo>
                    <a:pt x="65" y="231"/>
                    <a:pt x="35" y="223"/>
                    <a:pt x="9" y="208"/>
                  </a:cubicBezTo>
                  <a:cubicBezTo>
                    <a:pt x="6" y="207"/>
                    <a:pt x="4" y="205"/>
                    <a:pt x="2" y="202"/>
                  </a:cubicBezTo>
                  <a:cubicBezTo>
                    <a:pt x="0" y="199"/>
                    <a:pt x="0" y="195"/>
                    <a:pt x="1" y="191"/>
                  </a:cubicBezTo>
                  <a:close/>
                </a:path>
              </a:pathLst>
            </a:custGeom>
            <a:solidFill>
              <a:srgbClr val="6730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ś1îde">
              <a:extLst>
                <a:ext uri="{FF2B5EF4-FFF2-40B4-BE49-F238E27FC236}">
                  <a16:creationId xmlns:a16="http://schemas.microsoft.com/office/drawing/2014/main" id="{9D03D33A-D927-E99E-0D51-CBDA1563B5CA}"/>
                </a:ext>
              </a:extLst>
            </p:cNvPr>
            <p:cNvSpPr/>
            <p:nvPr/>
          </p:nvSpPr>
          <p:spPr bwMode="auto">
            <a:xfrm>
              <a:off x="3524251" y="1462088"/>
              <a:ext cx="554038" cy="644525"/>
            </a:xfrm>
            <a:custGeom>
              <a:avLst/>
              <a:gdLst>
                <a:gd name="T0" fmla="*/ 43 w 91"/>
                <a:gd name="T1" fmla="*/ 3 h 106"/>
                <a:gd name="T2" fmla="*/ 69 w 91"/>
                <a:gd name="T3" fmla="*/ 0 h 106"/>
                <a:gd name="T4" fmla="*/ 88 w 91"/>
                <a:gd name="T5" fmla="*/ 37 h 106"/>
                <a:gd name="T6" fmla="*/ 89 w 91"/>
                <a:gd name="T7" fmla="*/ 69 h 106"/>
                <a:gd name="T8" fmla="*/ 71 w 91"/>
                <a:gd name="T9" fmla="*/ 96 h 106"/>
                <a:gd name="T10" fmla="*/ 24 w 91"/>
                <a:gd name="T11" fmla="*/ 94 h 106"/>
                <a:gd name="T12" fmla="*/ 1 w 91"/>
                <a:gd name="T13" fmla="*/ 51 h 106"/>
                <a:gd name="T14" fmla="*/ 8 w 91"/>
                <a:gd name="T15" fmla="*/ 9 h 106"/>
                <a:gd name="T16" fmla="*/ 43 w 91"/>
                <a:gd name="T1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106">
                  <a:moveTo>
                    <a:pt x="43" y="3"/>
                  </a:moveTo>
                  <a:cubicBezTo>
                    <a:pt x="51" y="1"/>
                    <a:pt x="60" y="1"/>
                    <a:pt x="69" y="0"/>
                  </a:cubicBezTo>
                  <a:cubicBezTo>
                    <a:pt x="79" y="10"/>
                    <a:pt x="85" y="23"/>
                    <a:pt x="88" y="37"/>
                  </a:cubicBezTo>
                  <a:cubicBezTo>
                    <a:pt x="91" y="47"/>
                    <a:pt x="91" y="59"/>
                    <a:pt x="89" y="69"/>
                  </a:cubicBezTo>
                  <a:cubicBezTo>
                    <a:pt x="86" y="80"/>
                    <a:pt x="80" y="90"/>
                    <a:pt x="71" y="96"/>
                  </a:cubicBezTo>
                  <a:cubicBezTo>
                    <a:pt x="57" y="106"/>
                    <a:pt x="37" y="104"/>
                    <a:pt x="24" y="94"/>
                  </a:cubicBezTo>
                  <a:cubicBezTo>
                    <a:pt x="10" y="84"/>
                    <a:pt x="2" y="67"/>
                    <a:pt x="1" y="51"/>
                  </a:cubicBezTo>
                  <a:cubicBezTo>
                    <a:pt x="0" y="37"/>
                    <a:pt x="3" y="22"/>
                    <a:pt x="8" y="9"/>
                  </a:cubicBezTo>
                  <a:cubicBezTo>
                    <a:pt x="19" y="5"/>
                    <a:pt x="32" y="4"/>
                    <a:pt x="43" y="3"/>
                  </a:cubicBezTo>
                  <a:close/>
                </a:path>
              </a:pathLst>
            </a:custGeom>
            <a:solidFill>
              <a:srgbClr val="E2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ïṧḻïde">
              <a:extLst>
                <a:ext uri="{FF2B5EF4-FFF2-40B4-BE49-F238E27FC236}">
                  <a16:creationId xmlns:a16="http://schemas.microsoft.com/office/drawing/2014/main" id="{FE097586-5C5D-6C5C-63D9-D7EEF2D03429}"/>
                </a:ext>
              </a:extLst>
            </p:cNvPr>
            <p:cNvSpPr/>
            <p:nvPr/>
          </p:nvSpPr>
          <p:spPr bwMode="auto">
            <a:xfrm>
              <a:off x="3444876" y="1320801"/>
              <a:ext cx="681038" cy="609600"/>
            </a:xfrm>
            <a:custGeom>
              <a:avLst/>
              <a:gdLst>
                <a:gd name="T0" fmla="*/ 4 w 112"/>
                <a:gd name="T1" fmla="*/ 29 h 100"/>
                <a:gd name="T2" fmla="*/ 13 w 112"/>
                <a:gd name="T3" fmla="*/ 16 h 100"/>
                <a:gd name="T4" fmla="*/ 51 w 112"/>
                <a:gd name="T5" fmla="*/ 0 h 100"/>
                <a:gd name="T6" fmla="*/ 91 w 112"/>
                <a:gd name="T7" fmla="*/ 11 h 100"/>
                <a:gd name="T8" fmla="*/ 105 w 112"/>
                <a:gd name="T9" fmla="*/ 23 h 100"/>
                <a:gd name="T10" fmla="*/ 112 w 112"/>
                <a:gd name="T11" fmla="*/ 55 h 100"/>
                <a:gd name="T12" fmla="*/ 102 w 112"/>
                <a:gd name="T13" fmla="*/ 93 h 100"/>
                <a:gd name="T14" fmla="*/ 102 w 112"/>
                <a:gd name="T15" fmla="*/ 66 h 100"/>
                <a:gd name="T16" fmla="*/ 92 w 112"/>
                <a:gd name="T17" fmla="*/ 40 h 100"/>
                <a:gd name="T18" fmla="*/ 77 w 112"/>
                <a:gd name="T19" fmla="*/ 36 h 100"/>
                <a:gd name="T20" fmla="*/ 75 w 112"/>
                <a:gd name="T21" fmla="*/ 51 h 100"/>
                <a:gd name="T22" fmla="*/ 46 w 112"/>
                <a:gd name="T23" fmla="*/ 39 h 100"/>
                <a:gd name="T24" fmla="*/ 30 w 112"/>
                <a:gd name="T25" fmla="*/ 45 h 100"/>
                <a:gd name="T26" fmla="*/ 19 w 112"/>
                <a:gd name="T27" fmla="*/ 71 h 100"/>
                <a:gd name="T28" fmla="*/ 22 w 112"/>
                <a:gd name="T29" fmla="*/ 100 h 100"/>
                <a:gd name="T30" fmla="*/ 9 w 112"/>
                <a:gd name="T31" fmla="*/ 81 h 100"/>
                <a:gd name="T32" fmla="*/ 4 w 112"/>
                <a:gd name="T33" fmla="*/ 65 h 100"/>
                <a:gd name="T34" fmla="*/ 4 w 112"/>
                <a:gd name="T35" fmla="*/ 2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00">
                  <a:moveTo>
                    <a:pt x="4" y="29"/>
                  </a:moveTo>
                  <a:cubicBezTo>
                    <a:pt x="6" y="24"/>
                    <a:pt x="10" y="20"/>
                    <a:pt x="13" y="16"/>
                  </a:cubicBezTo>
                  <a:cubicBezTo>
                    <a:pt x="23" y="6"/>
                    <a:pt x="37" y="1"/>
                    <a:pt x="51" y="0"/>
                  </a:cubicBezTo>
                  <a:cubicBezTo>
                    <a:pt x="65" y="0"/>
                    <a:pt x="79" y="4"/>
                    <a:pt x="91" y="11"/>
                  </a:cubicBezTo>
                  <a:cubicBezTo>
                    <a:pt x="96" y="14"/>
                    <a:pt x="101" y="18"/>
                    <a:pt x="105" y="23"/>
                  </a:cubicBezTo>
                  <a:cubicBezTo>
                    <a:pt x="111" y="32"/>
                    <a:pt x="112" y="44"/>
                    <a:pt x="112" y="55"/>
                  </a:cubicBezTo>
                  <a:cubicBezTo>
                    <a:pt x="111" y="66"/>
                    <a:pt x="110" y="84"/>
                    <a:pt x="102" y="93"/>
                  </a:cubicBezTo>
                  <a:cubicBezTo>
                    <a:pt x="102" y="81"/>
                    <a:pt x="105" y="74"/>
                    <a:pt x="102" y="66"/>
                  </a:cubicBezTo>
                  <a:cubicBezTo>
                    <a:pt x="100" y="56"/>
                    <a:pt x="98" y="47"/>
                    <a:pt x="92" y="40"/>
                  </a:cubicBezTo>
                  <a:cubicBezTo>
                    <a:pt x="90" y="37"/>
                    <a:pt x="81" y="35"/>
                    <a:pt x="77" y="36"/>
                  </a:cubicBezTo>
                  <a:cubicBezTo>
                    <a:pt x="78" y="41"/>
                    <a:pt x="77" y="46"/>
                    <a:pt x="75" y="51"/>
                  </a:cubicBezTo>
                  <a:cubicBezTo>
                    <a:pt x="70" y="41"/>
                    <a:pt x="57" y="37"/>
                    <a:pt x="46" y="39"/>
                  </a:cubicBezTo>
                  <a:cubicBezTo>
                    <a:pt x="40" y="39"/>
                    <a:pt x="34" y="41"/>
                    <a:pt x="30" y="45"/>
                  </a:cubicBezTo>
                  <a:cubicBezTo>
                    <a:pt x="22" y="51"/>
                    <a:pt x="19" y="61"/>
                    <a:pt x="19" y="71"/>
                  </a:cubicBezTo>
                  <a:cubicBezTo>
                    <a:pt x="19" y="81"/>
                    <a:pt x="22" y="90"/>
                    <a:pt x="22" y="100"/>
                  </a:cubicBezTo>
                  <a:cubicBezTo>
                    <a:pt x="15" y="97"/>
                    <a:pt x="11" y="89"/>
                    <a:pt x="9" y="81"/>
                  </a:cubicBezTo>
                  <a:cubicBezTo>
                    <a:pt x="7" y="76"/>
                    <a:pt x="6" y="70"/>
                    <a:pt x="4" y="65"/>
                  </a:cubicBezTo>
                  <a:cubicBezTo>
                    <a:pt x="2" y="53"/>
                    <a:pt x="0" y="40"/>
                    <a:pt x="4" y="29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Slïḍè">
              <a:extLst>
                <a:ext uri="{FF2B5EF4-FFF2-40B4-BE49-F238E27FC236}">
                  <a16:creationId xmlns:a16="http://schemas.microsoft.com/office/drawing/2014/main" id="{8D1F8691-A211-08C1-C80F-79E2C1F5FBCC}"/>
                </a:ext>
              </a:extLst>
            </p:cNvPr>
            <p:cNvSpPr/>
            <p:nvPr/>
          </p:nvSpPr>
          <p:spPr bwMode="auto">
            <a:xfrm>
              <a:off x="3322638" y="1212851"/>
              <a:ext cx="401638" cy="382588"/>
            </a:xfrm>
            <a:custGeom>
              <a:avLst/>
              <a:gdLst>
                <a:gd name="T0" fmla="*/ 0 w 66"/>
                <a:gd name="T1" fmla="*/ 28 h 63"/>
                <a:gd name="T2" fmla="*/ 6 w 66"/>
                <a:gd name="T3" fmla="*/ 12 h 63"/>
                <a:gd name="T4" fmla="*/ 26 w 66"/>
                <a:gd name="T5" fmla="*/ 1 h 63"/>
                <a:gd name="T6" fmla="*/ 48 w 66"/>
                <a:gd name="T7" fmla="*/ 6 h 63"/>
                <a:gd name="T8" fmla="*/ 37 w 66"/>
                <a:gd name="T9" fmla="*/ 57 h 63"/>
                <a:gd name="T10" fmla="*/ 3 w 66"/>
                <a:gd name="T11" fmla="*/ 47 h 63"/>
                <a:gd name="T12" fmla="*/ 0 w 66"/>
                <a:gd name="T13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63">
                  <a:moveTo>
                    <a:pt x="0" y="28"/>
                  </a:moveTo>
                  <a:cubicBezTo>
                    <a:pt x="1" y="22"/>
                    <a:pt x="3" y="16"/>
                    <a:pt x="6" y="12"/>
                  </a:cubicBezTo>
                  <a:cubicBezTo>
                    <a:pt x="11" y="6"/>
                    <a:pt x="18" y="3"/>
                    <a:pt x="26" y="1"/>
                  </a:cubicBezTo>
                  <a:cubicBezTo>
                    <a:pt x="33" y="0"/>
                    <a:pt x="42" y="1"/>
                    <a:pt x="48" y="6"/>
                  </a:cubicBezTo>
                  <a:cubicBezTo>
                    <a:pt x="66" y="18"/>
                    <a:pt x="54" y="50"/>
                    <a:pt x="37" y="57"/>
                  </a:cubicBezTo>
                  <a:cubicBezTo>
                    <a:pt x="25" y="63"/>
                    <a:pt x="9" y="58"/>
                    <a:pt x="3" y="47"/>
                  </a:cubicBezTo>
                  <a:cubicBezTo>
                    <a:pt x="0" y="41"/>
                    <a:pt x="0" y="34"/>
                    <a:pt x="0" y="28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śḻídé">
              <a:extLst>
                <a:ext uri="{FF2B5EF4-FFF2-40B4-BE49-F238E27FC236}">
                  <a16:creationId xmlns:a16="http://schemas.microsoft.com/office/drawing/2014/main" id="{67D136D4-499D-D5E1-C99B-FF215539A897}"/>
                </a:ext>
              </a:extLst>
            </p:cNvPr>
            <p:cNvSpPr/>
            <p:nvPr/>
          </p:nvSpPr>
          <p:spPr bwMode="auto">
            <a:xfrm>
              <a:off x="4291013" y="3152776"/>
              <a:ext cx="384175" cy="406400"/>
            </a:xfrm>
            <a:custGeom>
              <a:avLst/>
              <a:gdLst>
                <a:gd name="T0" fmla="*/ 57 w 63"/>
                <a:gd name="T1" fmla="*/ 20 h 67"/>
                <a:gd name="T2" fmla="*/ 52 w 63"/>
                <a:gd name="T3" fmla="*/ 22 h 67"/>
                <a:gd name="T4" fmla="*/ 50 w 63"/>
                <a:gd name="T5" fmla="*/ 26 h 67"/>
                <a:gd name="T6" fmla="*/ 45 w 63"/>
                <a:gd name="T7" fmla="*/ 31 h 67"/>
                <a:gd name="T8" fmla="*/ 9 w 63"/>
                <a:gd name="T9" fmla="*/ 62 h 67"/>
                <a:gd name="T10" fmla="*/ 2 w 63"/>
                <a:gd name="T11" fmla="*/ 66 h 67"/>
                <a:gd name="T12" fmla="*/ 0 w 63"/>
                <a:gd name="T13" fmla="*/ 61 h 67"/>
                <a:gd name="T14" fmla="*/ 3 w 63"/>
                <a:gd name="T15" fmla="*/ 56 h 67"/>
                <a:gd name="T16" fmla="*/ 27 w 63"/>
                <a:gd name="T17" fmla="*/ 31 h 67"/>
                <a:gd name="T18" fmla="*/ 40 w 63"/>
                <a:gd name="T19" fmla="*/ 15 h 67"/>
                <a:gd name="T20" fmla="*/ 35 w 63"/>
                <a:gd name="T21" fmla="*/ 7 h 67"/>
                <a:gd name="T22" fmla="*/ 45 w 63"/>
                <a:gd name="T23" fmla="*/ 1 h 67"/>
                <a:gd name="T24" fmla="*/ 62 w 63"/>
                <a:gd name="T25" fmla="*/ 10 h 67"/>
                <a:gd name="T26" fmla="*/ 57 w 63"/>
                <a:gd name="T27" fmla="*/ 2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67">
                  <a:moveTo>
                    <a:pt x="57" y="20"/>
                  </a:moveTo>
                  <a:cubicBezTo>
                    <a:pt x="56" y="21"/>
                    <a:pt x="54" y="21"/>
                    <a:pt x="52" y="22"/>
                  </a:cubicBezTo>
                  <a:cubicBezTo>
                    <a:pt x="51" y="23"/>
                    <a:pt x="51" y="25"/>
                    <a:pt x="50" y="26"/>
                  </a:cubicBezTo>
                  <a:cubicBezTo>
                    <a:pt x="49" y="28"/>
                    <a:pt x="47" y="29"/>
                    <a:pt x="45" y="31"/>
                  </a:cubicBezTo>
                  <a:cubicBezTo>
                    <a:pt x="32" y="40"/>
                    <a:pt x="20" y="50"/>
                    <a:pt x="9" y="62"/>
                  </a:cubicBezTo>
                  <a:cubicBezTo>
                    <a:pt x="7" y="64"/>
                    <a:pt x="5" y="67"/>
                    <a:pt x="2" y="66"/>
                  </a:cubicBezTo>
                  <a:cubicBezTo>
                    <a:pt x="0" y="65"/>
                    <a:pt x="0" y="63"/>
                    <a:pt x="0" y="61"/>
                  </a:cubicBezTo>
                  <a:cubicBezTo>
                    <a:pt x="1" y="59"/>
                    <a:pt x="2" y="57"/>
                    <a:pt x="3" y="56"/>
                  </a:cubicBezTo>
                  <a:cubicBezTo>
                    <a:pt x="10" y="47"/>
                    <a:pt x="18" y="38"/>
                    <a:pt x="27" y="31"/>
                  </a:cubicBezTo>
                  <a:cubicBezTo>
                    <a:pt x="33" y="26"/>
                    <a:pt x="38" y="22"/>
                    <a:pt x="40" y="15"/>
                  </a:cubicBezTo>
                  <a:cubicBezTo>
                    <a:pt x="36" y="16"/>
                    <a:pt x="33" y="11"/>
                    <a:pt x="35" y="7"/>
                  </a:cubicBezTo>
                  <a:cubicBezTo>
                    <a:pt x="36" y="3"/>
                    <a:pt x="41" y="1"/>
                    <a:pt x="45" y="1"/>
                  </a:cubicBezTo>
                  <a:cubicBezTo>
                    <a:pt x="52" y="0"/>
                    <a:pt x="60" y="3"/>
                    <a:pt x="62" y="10"/>
                  </a:cubicBezTo>
                  <a:cubicBezTo>
                    <a:pt x="63" y="14"/>
                    <a:pt x="61" y="19"/>
                    <a:pt x="57" y="20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iSľïdè">
              <a:extLst>
                <a:ext uri="{FF2B5EF4-FFF2-40B4-BE49-F238E27FC236}">
                  <a16:creationId xmlns:a16="http://schemas.microsoft.com/office/drawing/2014/main" id="{F38BB03E-A9E3-B9F2-B55A-F937FA37D4B7}"/>
                </a:ext>
              </a:extLst>
            </p:cNvPr>
            <p:cNvSpPr/>
            <p:nvPr/>
          </p:nvSpPr>
          <p:spPr bwMode="auto">
            <a:xfrm>
              <a:off x="3803651" y="3013076"/>
              <a:ext cx="725488" cy="436563"/>
            </a:xfrm>
            <a:custGeom>
              <a:avLst/>
              <a:gdLst>
                <a:gd name="T0" fmla="*/ 70 w 119"/>
                <a:gd name="T1" fmla="*/ 46 h 72"/>
                <a:gd name="T2" fmla="*/ 12 w 119"/>
                <a:gd name="T3" fmla="*/ 2 h 72"/>
                <a:gd name="T4" fmla="*/ 9 w 119"/>
                <a:gd name="T5" fmla="*/ 0 h 72"/>
                <a:gd name="T6" fmla="*/ 4 w 119"/>
                <a:gd name="T7" fmla="*/ 3 h 72"/>
                <a:gd name="T8" fmla="*/ 0 w 119"/>
                <a:gd name="T9" fmla="*/ 10 h 72"/>
                <a:gd name="T10" fmla="*/ 9 w 119"/>
                <a:gd name="T11" fmla="*/ 22 h 72"/>
                <a:gd name="T12" fmla="*/ 70 w 119"/>
                <a:gd name="T13" fmla="*/ 55 h 72"/>
                <a:gd name="T14" fmla="*/ 103 w 119"/>
                <a:gd name="T15" fmla="*/ 68 h 72"/>
                <a:gd name="T16" fmla="*/ 110 w 119"/>
                <a:gd name="T17" fmla="*/ 72 h 72"/>
                <a:gd name="T18" fmla="*/ 118 w 119"/>
                <a:gd name="T19" fmla="*/ 70 h 72"/>
                <a:gd name="T20" fmla="*/ 118 w 119"/>
                <a:gd name="T21" fmla="*/ 61 h 72"/>
                <a:gd name="T22" fmla="*/ 108 w 119"/>
                <a:gd name="T23" fmla="*/ 48 h 72"/>
                <a:gd name="T24" fmla="*/ 99 w 119"/>
                <a:gd name="T25" fmla="*/ 50 h 72"/>
                <a:gd name="T26" fmla="*/ 91 w 119"/>
                <a:gd name="T27" fmla="*/ 50 h 72"/>
                <a:gd name="T28" fmla="*/ 82 w 119"/>
                <a:gd name="T29" fmla="*/ 52 h 72"/>
                <a:gd name="T30" fmla="*/ 70 w 119"/>
                <a:gd name="T31" fmla="*/ 4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9" h="72">
                  <a:moveTo>
                    <a:pt x="70" y="46"/>
                  </a:moveTo>
                  <a:cubicBezTo>
                    <a:pt x="51" y="32"/>
                    <a:pt x="31" y="17"/>
                    <a:pt x="12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7" y="0"/>
                    <a:pt x="5" y="1"/>
                    <a:pt x="4" y="3"/>
                  </a:cubicBezTo>
                  <a:cubicBezTo>
                    <a:pt x="2" y="5"/>
                    <a:pt x="0" y="7"/>
                    <a:pt x="0" y="10"/>
                  </a:cubicBezTo>
                  <a:cubicBezTo>
                    <a:pt x="0" y="15"/>
                    <a:pt x="5" y="19"/>
                    <a:pt x="9" y="22"/>
                  </a:cubicBezTo>
                  <a:cubicBezTo>
                    <a:pt x="28" y="35"/>
                    <a:pt x="49" y="47"/>
                    <a:pt x="70" y="55"/>
                  </a:cubicBezTo>
                  <a:cubicBezTo>
                    <a:pt x="81" y="59"/>
                    <a:pt x="93" y="62"/>
                    <a:pt x="103" y="68"/>
                  </a:cubicBezTo>
                  <a:cubicBezTo>
                    <a:pt x="105" y="70"/>
                    <a:pt x="108" y="71"/>
                    <a:pt x="110" y="72"/>
                  </a:cubicBezTo>
                  <a:cubicBezTo>
                    <a:pt x="113" y="72"/>
                    <a:pt x="116" y="72"/>
                    <a:pt x="118" y="70"/>
                  </a:cubicBezTo>
                  <a:cubicBezTo>
                    <a:pt x="119" y="67"/>
                    <a:pt x="119" y="64"/>
                    <a:pt x="118" y="61"/>
                  </a:cubicBezTo>
                  <a:cubicBezTo>
                    <a:pt x="117" y="55"/>
                    <a:pt x="114" y="48"/>
                    <a:pt x="108" y="48"/>
                  </a:cubicBezTo>
                  <a:cubicBezTo>
                    <a:pt x="105" y="48"/>
                    <a:pt x="102" y="49"/>
                    <a:pt x="99" y="50"/>
                  </a:cubicBezTo>
                  <a:cubicBezTo>
                    <a:pt x="95" y="52"/>
                    <a:pt x="94" y="51"/>
                    <a:pt x="91" y="50"/>
                  </a:cubicBezTo>
                  <a:cubicBezTo>
                    <a:pt x="87" y="50"/>
                    <a:pt x="85" y="52"/>
                    <a:pt x="82" y="52"/>
                  </a:cubicBezTo>
                  <a:cubicBezTo>
                    <a:pt x="77" y="52"/>
                    <a:pt x="73" y="49"/>
                    <a:pt x="70" y="46"/>
                  </a:cubicBezTo>
                  <a:close/>
                </a:path>
              </a:pathLst>
            </a:custGeom>
            <a:solidFill>
              <a:srgbClr val="E2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ṧlíďé">
              <a:extLst>
                <a:ext uri="{FF2B5EF4-FFF2-40B4-BE49-F238E27FC236}">
                  <a16:creationId xmlns:a16="http://schemas.microsoft.com/office/drawing/2014/main" id="{3DC0651C-EF88-DBD6-61C3-4F4FA57296A0}"/>
                </a:ext>
              </a:extLst>
            </p:cNvPr>
            <p:cNvSpPr/>
            <p:nvPr/>
          </p:nvSpPr>
          <p:spPr bwMode="auto">
            <a:xfrm>
              <a:off x="3498851" y="2190751"/>
              <a:ext cx="420688" cy="992188"/>
            </a:xfrm>
            <a:custGeom>
              <a:avLst/>
              <a:gdLst>
                <a:gd name="T0" fmla="*/ 4 w 69"/>
                <a:gd name="T1" fmla="*/ 65 h 163"/>
                <a:gd name="T2" fmla="*/ 0 w 69"/>
                <a:gd name="T3" fmla="*/ 88 h 163"/>
                <a:gd name="T4" fmla="*/ 3 w 69"/>
                <a:gd name="T5" fmla="*/ 106 h 163"/>
                <a:gd name="T6" fmla="*/ 11 w 69"/>
                <a:gd name="T7" fmla="*/ 129 h 163"/>
                <a:gd name="T8" fmla="*/ 45 w 69"/>
                <a:gd name="T9" fmla="*/ 149 h 163"/>
                <a:gd name="T10" fmla="*/ 42 w 69"/>
                <a:gd name="T11" fmla="*/ 157 h 163"/>
                <a:gd name="T12" fmla="*/ 49 w 69"/>
                <a:gd name="T13" fmla="*/ 161 h 163"/>
                <a:gd name="T14" fmla="*/ 51 w 69"/>
                <a:gd name="T15" fmla="*/ 158 h 163"/>
                <a:gd name="T16" fmla="*/ 62 w 69"/>
                <a:gd name="T17" fmla="*/ 138 h 163"/>
                <a:gd name="T18" fmla="*/ 68 w 69"/>
                <a:gd name="T19" fmla="*/ 129 h 163"/>
                <a:gd name="T20" fmla="*/ 64 w 69"/>
                <a:gd name="T21" fmla="*/ 120 h 163"/>
                <a:gd name="T22" fmla="*/ 61 w 69"/>
                <a:gd name="T23" fmla="*/ 124 h 163"/>
                <a:gd name="T24" fmla="*/ 58 w 69"/>
                <a:gd name="T25" fmla="*/ 126 h 163"/>
                <a:gd name="T26" fmla="*/ 54 w 69"/>
                <a:gd name="T27" fmla="*/ 124 h 163"/>
                <a:gd name="T28" fmla="*/ 47 w 69"/>
                <a:gd name="T29" fmla="*/ 118 h 163"/>
                <a:gd name="T30" fmla="*/ 42 w 69"/>
                <a:gd name="T31" fmla="*/ 113 h 163"/>
                <a:gd name="T32" fmla="*/ 42 w 69"/>
                <a:gd name="T33" fmla="*/ 107 h 163"/>
                <a:gd name="T34" fmla="*/ 55 w 69"/>
                <a:gd name="T35" fmla="*/ 49 h 163"/>
                <a:gd name="T36" fmla="*/ 56 w 69"/>
                <a:gd name="T37" fmla="*/ 31 h 163"/>
                <a:gd name="T38" fmla="*/ 38 w 69"/>
                <a:gd name="T39" fmla="*/ 4 h 163"/>
                <a:gd name="T40" fmla="*/ 33 w 69"/>
                <a:gd name="T41" fmla="*/ 0 h 163"/>
                <a:gd name="T42" fmla="*/ 28 w 69"/>
                <a:gd name="T43" fmla="*/ 1 h 163"/>
                <a:gd name="T44" fmla="*/ 10 w 69"/>
                <a:gd name="T45" fmla="*/ 24 h 163"/>
                <a:gd name="T46" fmla="*/ 4 w 69"/>
                <a:gd name="T47" fmla="*/ 6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163">
                  <a:moveTo>
                    <a:pt x="4" y="65"/>
                  </a:moveTo>
                  <a:cubicBezTo>
                    <a:pt x="2" y="72"/>
                    <a:pt x="0" y="80"/>
                    <a:pt x="0" y="88"/>
                  </a:cubicBezTo>
                  <a:cubicBezTo>
                    <a:pt x="0" y="94"/>
                    <a:pt x="2" y="100"/>
                    <a:pt x="3" y="106"/>
                  </a:cubicBezTo>
                  <a:cubicBezTo>
                    <a:pt x="4" y="114"/>
                    <a:pt x="6" y="122"/>
                    <a:pt x="11" y="129"/>
                  </a:cubicBezTo>
                  <a:cubicBezTo>
                    <a:pt x="19" y="139"/>
                    <a:pt x="34" y="142"/>
                    <a:pt x="45" y="149"/>
                  </a:cubicBezTo>
                  <a:cubicBezTo>
                    <a:pt x="43" y="151"/>
                    <a:pt x="42" y="154"/>
                    <a:pt x="42" y="157"/>
                  </a:cubicBezTo>
                  <a:cubicBezTo>
                    <a:pt x="43" y="161"/>
                    <a:pt x="47" y="163"/>
                    <a:pt x="49" y="161"/>
                  </a:cubicBezTo>
                  <a:cubicBezTo>
                    <a:pt x="50" y="160"/>
                    <a:pt x="51" y="159"/>
                    <a:pt x="51" y="158"/>
                  </a:cubicBezTo>
                  <a:cubicBezTo>
                    <a:pt x="54" y="151"/>
                    <a:pt x="58" y="144"/>
                    <a:pt x="62" y="138"/>
                  </a:cubicBezTo>
                  <a:cubicBezTo>
                    <a:pt x="65" y="135"/>
                    <a:pt x="67" y="132"/>
                    <a:pt x="68" y="129"/>
                  </a:cubicBezTo>
                  <a:cubicBezTo>
                    <a:pt x="69" y="125"/>
                    <a:pt x="67" y="121"/>
                    <a:pt x="64" y="120"/>
                  </a:cubicBezTo>
                  <a:cubicBezTo>
                    <a:pt x="61" y="123"/>
                    <a:pt x="63" y="121"/>
                    <a:pt x="61" y="124"/>
                  </a:cubicBezTo>
                  <a:cubicBezTo>
                    <a:pt x="60" y="125"/>
                    <a:pt x="59" y="126"/>
                    <a:pt x="58" y="126"/>
                  </a:cubicBezTo>
                  <a:cubicBezTo>
                    <a:pt x="57" y="126"/>
                    <a:pt x="55" y="125"/>
                    <a:pt x="54" y="124"/>
                  </a:cubicBezTo>
                  <a:cubicBezTo>
                    <a:pt x="51" y="122"/>
                    <a:pt x="49" y="120"/>
                    <a:pt x="47" y="118"/>
                  </a:cubicBezTo>
                  <a:cubicBezTo>
                    <a:pt x="45" y="117"/>
                    <a:pt x="43" y="115"/>
                    <a:pt x="42" y="113"/>
                  </a:cubicBezTo>
                  <a:cubicBezTo>
                    <a:pt x="41" y="111"/>
                    <a:pt x="41" y="109"/>
                    <a:pt x="42" y="107"/>
                  </a:cubicBezTo>
                  <a:cubicBezTo>
                    <a:pt x="43" y="85"/>
                    <a:pt x="50" y="70"/>
                    <a:pt x="55" y="49"/>
                  </a:cubicBezTo>
                  <a:cubicBezTo>
                    <a:pt x="57" y="43"/>
                    <a:pt x="57" y="37"/>
                    <a:pt x="56" y="31"/>
                  </a:cubicBezTo>
                  <a:cubicBezTo>
                    <a:pt x="54" y="20"/>
                    <a:pt x="46" y="11"/>
                    <a:pt x="38" y="4"/>
                  </a:cubicBezTo>
                  <a:cubicBezTo>
                    <a:pt x="36" y="2"/>
                    <a:pt x="35" y="1"/>
                    <a:pt x="33" y="0"/>
                  </a:cubicBezTo>
                  <a:cubicBezTo>
                    <a:pt x="31" y="0"/>
                    <a:pt x="29" y="0"/>
                    <a:pt x="28" y="1"/>
                  </a:cubicBezTo>
                  <a:cubicBezTo>
                    <a:pt x="15" y="4"/>
                    <a:pt x="11" y="12"/>
                    <a:pt x="10" y="24"/>
                  </a:cubicBezTo>
                  <a:cubicBezTo>
                    <a:pt x="8" y="38"/>
                    <a:pt x="6" y="51"/>
                    <a:pt x="4" y="65"/>
                  </a:cubicBezTo>
                  <a:close/>
                </a:path>
              </a:pathLst>
            </a:custGeom>
            <a:solidFill>
              <a:srgbClr val="97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ṣḷiḋé">
              <a:extLst>
                <a:ext uri="{FF2B5EF4-FFF2-40B4-BE49-F238E27FC236}">
                  <a16:creationId xmlns:a16="http://schemas.microsoft.com/office/drawing/2014/main" id="{E6C3FEE5-5E88-906D-8EA9-A9A5B75F1B7C}"/>
                </a:ext>
              </a:extLst>
            </p:cNvPr>
            <p:cNvSpPr/>
            <p:nvPr/>
          </p:nvSpPr>
          <p:spPr bwMode="auto">
            <a:xfrm>
              <a:off x="3438526" y="1462088"/>
              <a:ext cx="407988" cy="608013"/>
            </a:xfrm>
            <a:custGeom>
              <a:avLst/>
              <a:gdLst>
                <a:gd name="T0" fmla="*/ 63 w 67"/>
                <a:gd name="T1" fmla="*/ 53 h 100"/>
                <a:gd name="T2" fmla="*/ 47 w 67"/>
                <a:gd name="T3" fmla="*/ 42 h 100"/>
                <a:gd name="T4" fmla="*/ 44 w 67"/>
                <a:gd name="T5" fmla="*/ 50 h 100"/>
                <a:gd name="T6" fmla="*/ 58 w 67"/>
                <a:gd name="T7" fmla="*/ 86 h 100"/>
                <a:gd name="T8" fmla="*/ 45 w 67"/>
                <a:gd name="T9" fmla="*/ 85 h 100"/>
                <a:gd name="T10" fmla="*/ 43 w 67"/>
                <a:gd name="T11" fmla="*/ 85 h 100"/>
                <a:gd name="T12" fmla="*/ 43 w 67"/>
                <a:gd name="T13" fmla="*/ 88 h 100"/>
                <a:gd name="T14" fmla="*/ 49 w 67"/>
                <a:gd name="T15" fmla="*/ 100 h 100"/>
                <a:gd name="T16" fmla="*/ 26 w 67"/>
                <a:gd name="T17" fmla="*/ 89 h 100"/>
                <a:gd name="T18" fmla="*/ 11 w 67"/>
                <a:gd name="T19" fmla="*/ 68 h 100"/>
                <a:gd name="T20" fmla="*/ 2 w 67"/>
                <a:gd name="T21" fmla="*/ 43 h 100"/>
                <a:gd name="T22" fmla="*/ 6 w 67"/>
                <a:gd name="T23" fmla="*/ 18 h 100"/>
                <a:gd name="T24" fmla="*/ 33 w 67"/>
                <a:gd name="T25" fmla="*/ 2 h 100"/>
                <a:gd name="T26" fmla="*/ 52 w 67"/>
                <a:gd name="T27" fmla="*/ 2 h 100"/>
                <a:gd name="T28" fmla="*/ 65 w 67"/>
                <a:gd name="T29" fmla="*/ 9 h 100"/>
                <a:gd name="T30" fmla="*/ 61 w 67"/>
                <a:gd name="T31" fmla="*/ 21 h 100"/>
                <a:gd name="T32" fmla="*/ 63 w 67"/>
                <a:gd name="T33" fmla="*/ 5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0">
                  <a:moveTo>
                    <a:pt x="63" y="53"/>
                  </a:moveTo>
                  <a:cubicBezTo>
                    <a:pt x="57" y="51"/>
                    <a:pt x="52" y="47"/>
                    <a:pt x="47" y="42"/>
                  </a:cubicBezTo>
                  <a:cubicBezTo>
                    <a:pt x="45" y="44"/>
                    <a:pt x="44" y="47"/>
                    <a:pt x="44" y="50"/>
                  </a:cubicBezTo>
                  <a:cubicBezTo>
                    <a:pt x="42" y="63"/>
                    <a:pt x="48" y="77"/>
                    <a:pt x="58" y="86"/>
                  </a:cubicBezTo>
                  <a:cubicBezTo>
                    <a:pt x="54" y="85"/>
                    <a:pt x="49" y="85"/>
                    <a:pt x="45" y="85"/>
                  </a:cubicBezTo>
                  <a:cubicBezTo>
                    <a:pt x="44" y="85"/>
                    <a:pt x="43" y="85"/>
                    <a:pt x="43" y="85"/>
                  </a:cubicBezTo>
                  <a:cubicBezTo>
                    <a:pt x="42" y="86"/>
                    <a:pt x="42" y="87"/>
                    <a:pt x="43" y="88"/>
                  </a:cubicBezTo>
                  <a:cubicBezTo>
                    <a:pt x="44" y="92"/>
                    <a:pt x="46" y="96"/>
                    <a:pt x="49" y="100"/>
                  </a:cubicBezTo>
                  <a:cubicBezTo>
                    <a:pt x="40" y="100"/>
                    <a:pt x="32" y="95"/>
                    <a:pt x="26" y="89"/>
                  </a:cubicBezTo>
                  <a:cubicBezTo>
                    <a:pt x="20" y="83"/>
                    <a:pt x="15" y="75"/>
                    <a:pt x="11" y="68"/>
                  </a:cubicBezTo>
                  <a:cubicBezTo>
                    <a:pt x="7" y="60"/>
                    <a:pt x="3" y="52"/>
                    <a:pt x="2" y="43"/>
                  </a:cubicBezTo>
                  <a:cubicBezTo>
                    <a:pt x="0" y="34"/>
                    <a:pt x="1" y="25"/>
                    <a:pt x="6" y="18"/>
                  </a:cubicBezTo>
                  <a:cubicBezTo>
                    <a:pt x="12" y="9"/>
                    <a:pt x="23" y="5"/>
                    <a:pt x="33" y="2"/>
                  </a:cubicBezTo>
                  <a:cubicBezTo>
                    <a:pt x="39" y="1"/>
                    <a:pt x="46" y="0"/>
                    <a:pt x="52" y="2"/>
                  </a:cubicBezTo>
                  <a:cubicBezTo>
                    <a:pt x="56" y="2"/>
                    <a:pt x="63" y="5"/>
                    <a:pt x="65" y="9"/>
                  </a:cubicBezTo>
                  <a:cubicBezTo>
                    <a:pt x="67" y="13"/>
                    <a:pt x="63" y="17"/>
                    <a:pt x="61" y="21"/>
                  </a:cubicBezTo>
                  <a:cubicBezTo>
                    <a:pt x="58" y="31"/>
                    <a:pt x="58" y="43"/>
                    <a:pt x="63" y="53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$1ïḍè">
              <a:extLst>
                <a:ext uri="{FF2B5EF4-FFF2-40B4-BE49-F238E27FC236}">
                  <a16:creationId xmlns:a16="http://schemas.microsoft.com/office/drawing/2014/main" id="{E942CF6B-DE24-F8DB-C8DC-43EDFA173817}"/>
                </a:ext>
              </a:extLst>
            </p:cNvPr>
            <p:cNvSpPr/>
            <p:nvPr/>
          </p:nvSpPr>
          <p:spPr bwMode="auto">
            <a:xfrm>
              <a:off x="3694113" y="1571626"/>
              <a:ext cx="536575" cy="412750"/>
            </a:xfrm>
            <a:custGeom>
              <a:avLst/>
              <a:gdLst>
                <a:gd name="T0" fmla="*/ 53 w 88"/>
                <a:gd name="T1" fmla="*/ 4 h 68"/>
                <a:gd name="T2" fmla="*/ 49 w 88"/>
                <a:gd name="T3" fmla="*/ 6 h 68"/>
                <a:gd name="T4" fmla="*/ 44 w 88"/>
                <a:gd name="T5" fmla="*/ 5 h 68"/>
                <a:gd name="T6" fmla="*/ 21 w 88"/>
                <a:gd name="T7" fmla="*/ 12 h 68"/>
                <a:gd name="T8" fmla="*/ 5 w 88"/>
                <a:gd name="T9" fmla="*/ 17 h 68"/>
                <a:gd name="T10" fmla="*/ 4 w 88"/>
                <a:gd name="T11" fmla="*/ 32 h 68"/>
                <a:gd name="T12" fmla="*/ 19 w 88"/>
                <a:gd name="T13" fmla="*/ 39 h 68"/>
                <a:gd name="T14" fmla="*/ 43 w 88"/>
                <a:gd name="T15" fmla="*/ 64 h 68"/>
                <a:gd name="T16" fmla="*/ 49 w 88"/>
                <a:gd name="T17" fmla="*/ 66 h 68"/>
                <a:gd name="T18" fmla="*/ 61 w 88"/>
                <a:gd name="T19" fmla="*/ 66 h 68"/>
                <a:gd name="T20" fmla="*/ 73 w 88"/>
                <a:gd name="T21" fmla="*/ 55 h 68"/>
                <a:gd name="T22" fmla="*/ 86 w 88"/>
                <a:gd name="T23" fmla="*/ 31 h 68"/>
                <a:gd name="T24" fmla="*/ 83 w 88"/>
                <a:gd name="T25" fmla="*/ 12 h 68"/>
                <a:gd name="T26" fmla="*/ 80 w 88"/>
                <a:gd name="T27" fmla="*/ 3 h 68"/>
                <a:gd name="T28" fmla="*/ 74 w 88"/>
                <a:gd name="T29" fmla="*/ 0 h 68"/>
                <a:gd name="T30" fmla="*/ 53 w 88"/>
                <a:gd name="T31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68">
                  <a:moveTo>
                    <a:pt x="53" y="4"/>
                  </a:moveTo>
                  <a:cubicBezTo>
                    <a:pt x="52" y="5"/>
                    <a:pt x="51" y="5"/>
                    <a:pt x="49" y="6"/>
                  </a:cubicBezTo>
                  <a:cubicBezTo>
                    <a:pt x="48" y="6"/>
                    <a:pt x="46" y="5"/>
                    <a:pt x="44" y="5"/>
                  </a:cubicBezTo>
                  <a:cubicBezTo>
                    <a:pt x="36" y="3"/>
                    <a:pt x="29" y="10"/>
                    <a:pt x="21" y="12"/>
                  </a:cubicBezTo>
                  <a:cubicBezTo>
                    <a:pt x="16" y="14"/>
                    <a:pt x="10" y="13"/>
                    <a:pt x="5" y="17"/>
                  </a:cubicBezTo>
                  <a:cubicBezTo>
                    <a:pt x="1" y="20"/>
                    <a:pt x="0" y="28"/>
                    <a:pt x="4" y="32"/>
                  </a:cubicBezTo>
                  <a:cubicBezTo>
                    <a:pt x="8" y="36"/>
                    <a:pt x="14" y="36"/>
                    <a:pt x="19" y="39"/>
                  </a:cubicBezTo>
                  <a:cubicBezTo>
                    <a:pt x="30" y="44"/>
                    <a:pt x="34" y="57"/>
                    <a:pt x="43" y="64"/>
                  </a:cubicBezTo>
                  <a:cubicBezTo>
                    <a:pt x="45" y="65"/>
                    <a:pt x="47" y="66"/>
                    <a:pt x="49" y="66"/>
                  </a:cubicBezTo>
                  <a:cubicBezTo>
                    <a:pt x="53" y="67"/>
                    <a:pt x="57" y="68"/>
                    <a:pt x="61" y="66"/>
                  </a:cubicBezTo>
                  <a:cubicBezTo>
                    <a:pt x="66" y="64"/>
                    <a:pt x="69" y="59"/>
                    <a:pt x="73" y="55"/>
                  </a:cubicBezTo>
                  <a:cubicBezTo>
                    <a:pt x="79" y="48"/>
                    <a:pt x="88" y="41"/>
                    <a:pt x="86" y="31"/>
                  </a:cubicBezTo>
                  <a:cubicBezTo>
                    <a:pt x="85" y="24"/>
                    <a:pt x="84" y="18"/>
                    <a:pt x="83" y="12"/>
                  </a:cubicBezTo>
                  <a:cubicBezTo>
                    <a:pt x="83" y="9"/>
                    <a:pt x="82" y="6"/>
                    <a:pt x="80" y="3"/>
                  </a:cubicBezTo>
                  <a:cubicBezTo>
                    <a:pt x="79" y="0"/>
                    <a:pt x="77" y="0"/>
                    <a:pt x="74" y="0"/>
                  </a:cubicBezTo>
                  <a:cubicBezTo>
                    <a:pt x="66" y="0"/>
                    <a:pt x="59" y="1"/>
                    <a:pt x="53" y="4"/>
                  </a:cubicBezTo>
                  <a:close/>
                </a:path>
              </a:pathLst>
            </a:custGeom>
            <a:solidFill>
              <a:srgbClr val="57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îşḷïďe">
              <a:extLst>
                <a:ext uri="{FF2B5EF4-FFF2-40B4-BE49-F238E27FC236}">
                  <a16:creationId xmlns:a16="http://schemas.microsoft.com/office/drawing/2014/main" id="{2A95C9AF-8D22-8B37-6599-4A24635BDB00}"/>
                </a:ext>
              </a:extLst>
            </p:cNvPr>
            <p:cNvSpPr/>
            <p:nvPr/>
          </p:nvSpPr>
          <p:spPr bwMode="auto">
            <a:xfrm>
              <a:off x="3979863" y="1582738"/>
              <a:ext cx="280988" cy="365125"/>
            </a:xfrm>
            <a:custGeom>
              <a:avLst/>
              <a:gdLst>
                <a:gd name="T0" fmla="*/ 34 w 46"/>
                <a:gd name="T1" fmla="*/ 0 h 60"/>
                <a:gd name="T2" fmla="*/ 32 w 46"/>
                <a:gd name="T3" fmla="*/ 1 h 60"/>
                <a:gd name="T4" fmla="*/ 24 w 46"/>
                <a:gd name="T5" fmla="*/ 4 h 60"/>
                <a:gd name="T6" fmla="*/ 6 w 46"/>
                <a:gd name="T7" fmla="*/ 12 h 60"/>
                <a:gd name="T8" fmla="*/ 1 w 46"/>
                <a:gd name="T9" fmla="*/ 16 h 60"/>
                <a:gd name="T10" fmla="*/ 0 w 46"/>
                <a:gd name="T11" fmla="*/ 21 h 60"/>
                <a:gd name="T12" fmla="*/ 4 w 46"/>
                <a:gd name="T13" fmla="*/ 49 h 60"/>
                <a:gd name="T14" fmla="*/ 15 w 46"/>
                <a:gd name="T15" fmla="*/ 60 h 60"/>
                <a:gd name="T16" fmla="*/ 20 w 46"/>
                <a:gd name="T17" fmla="*/ 59 h 60"/>
                <a:gd name="T18" fmla="*/ 39 w 46"/>
                <a:gd name="T19" fmla="*/ 43 h 60"/>
                <a:gd name="T20" fmla="*/ 43 w 46"/>
                <a:gd name="T21" fmla="*/ 36 h 60"/>
                <a:gd name="T22" fmla="*/ 45 w 46"/>
                <a:gd name="T23" fmla="*/ 29 h 60"/>
                <a:gd name="T24" fmla="*/ 44 w 46"/>
                <a:gd name="T25" fmla="*/ 14 h 60"/>
                <a:gd name="T26" fmla="*/ 44 w 46"/>
                <a:gd name="T27" fmla="*/ 7 h 60"/>
                <a:gd name="T28" fmla="*/ 43 w 46"/>
                <a:gd name="T29" fmla="*/ 5 h 60"/>
                <a:gd name="T30" fmla="*/ 42 w 46"/>
                <a:gd name="T31" fmla="*/ 3 h 60"/>
                <a:gd name="T32" fmla="*/ 38 w 46"/>
                <a:gd name="T33" fmla="*/ 0 h 60"/>
                <a:gd name="T34" fmla="*/ 34 w 46"/>
                <a:gd name="T3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60">
                  <a:moveTo>
                    <a:pt x="34" y="0"/>
                  </a:moveTo>
                  <a:cubicBezTo>
                    <a:pt x="33" y="1"/>
                    <a:pt x="32" y="1"/>
                    <a:pt x="32" y="1"/>
                  </a:cubicBezTo>
                  <a:cubicBezTo>
                    <a:pt x="29" y="2"/>
                    <a:pt x="27" y="3"/>
                    <a:pt x="24" y="4"/>
                  </a:cubicBezTo>
                  <a:cubicBezTo>
                    <a:pt x="18" y="7"/>
                    <a:pt x="12" y="9"/>
                    <a:pt x="6" y="12"/>
                  </a:cubicBezTo>
                  <a:cubicBezTo>
                    <a:pt x="4" y="13"/>
                    <a:pt x="2" y="14"/>
                    <a:pt x="1" y="16"/>
                  </a:cubicBezTo>
                  <a:cubicBezTo>
                    <a:pt x="0" y="17"/>
                    <a:pt x="0" y="19"/>
                    <a:pt x="0" y="21"/>
                  </a:cubicBezTo>
                  <a:cubicBezTo>
                    <a:pt x="2" y="30"/>
                    <a:pt x="3" y="39"/>
                    <a:pt x="4" y="49"/>
                  </a:cubicBezTo>
                  <a:cubicBezTo>
                    <a:pt x="4" y="54"/>
                    <a:pt x="8" y="60"/>
                    <a:pt x="15" y="60"/>
                  </a:cubicBezTo>
                  <a:cubicBezTo>
                    <a:pt x="17" y="60"/>
                    <a:pt x="19" y="60"/>
                    <a:pt x="20" y="59"/>
                  </a:cubicBezTo>
                  <a:cubicBezTo>
                    <a:pt x="28" y="55"/>
                    <a:pt x="35" y="49"/>
                    <a:pt x="39" y="43"/>
                  </a:cubicBezTo>
                  <a:cubicBezTo>
                    <a:pt x="41" y="41"/>
                    <a:pt x="42" y="39"/>
                    <a:pt x="43" y="36"/>
                  </a:cubicBezTo>
                  <a:cubicBezTo>
                    <a:pt x="44" y="34"/>
                    <a:pt x="45" y="32"/>
                    <a:pt x="45" y="29"/>
                  </a:cubicBezTo>
                  <a:cubicBezTo>
                    <a:pt x="46" y="24"/>
                    <a:pt x="45" y="19"/>
                    <a:pt x="44" y="14"/>
                  </a:cubicBezTo>
                  <a:cubicBezTo>
                    <a:pt x="44" y="12"/>
                    <a:pt x="44" y="9"/>
                    <a:pt x="44" y="7"/>
                  </a:cubicBezTo>
                  <a:cubicBezTo>
                    <a:pt x="43" y="6"/>
                    <a:pt x="43" y="6"/>
                    <a:pt x="43" y="5"/>
                  </a:cubicBezTo>
                  <a:cubicBezTo>
                    <a:pt x="43" y="4"/>
                    <a:pt x="42" y="3"/>
                    <a:pt x="42" y="3"/>
                  </a:cubicBezTo>
                  <a:cubicBezTo>
                    <a:pt x="40" y="2"/>
                    <a:pt x="39" y="1"/>
                    <a:pt x="38" y="0"/>
                  </a:cubicBezTo>
                  <a:cubicBezTo>
                    <a:pt x="36" y="0"/>
                    <a:pt x="35" y="0"/>
                    <a:pt x="34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ṧ1íḋê">
              <a:extLst>
                <a:ext uri="{FF2B5EF4-FFF2-40B4-BE49-F238E27FC236}">
                  <a16:creationId xmlns:a16="http://schemas.microsoft.com/office/drawing/2014/main" id="{A6DD5DAC-02B4-4C6B-4876-BDB46992C66E}"/>
                </a:ext>
              </a:extLst>
            </p:cNvPr>
            <p:cNvSpPr/>
            <p:nvPr/>
          </p:nvSpPr>
          <p:spPr bwMode="auto">
            <a:xfrm>
              <a:off x="4011613" y="1582738"/>
              <a:ext cx="260350" cy="365125"/>
            </a:xfrm>
            <a:custGeom>
              <a:avLst/>
              <a:gdLst>
                <a:gd name="T0" fmla="*/ 33 w 43"/>
                <a:gd name="T1" fmla="*/ 2 h 60"/>
                <a:gd name="T2" fmla="*/ 6 w 43"/>
                <a:gd name="T3" fmla="*/ 14 h 60"/>
                <a:gd name="T4" fmla="*/ 1 w 43"/>
                <a:gd name="T5" fmla="*/ 18 h 60"/>
                <a:gd name="T6" fmla="*/ 1 w 43"/>
                <a:gd name="T7" fmla="*/ 24 h 60"/>
                <a:gd name="T8" fmla="*/ 4 w 43"/>
                <a:gd name="T9" fmla="*/ 51 h 60"/>
                <a:gd name="T10" fmla="*/ 10 w 43"/>
                <a:gd name="T11" fmla="*/ 60 h 60"/>
                <a:gd name="T12" fmla="*/ 15 w 43"/>
                <a:gd name="T13" fmla="*/ 59 h 60"/>
                <a:gd name="T14" fmla="*/ 40 w 43"/>
                <a:gd name="T15" fmla="*/ 41 h 60"/>
                <a:gd name="T16" fmla="*/ 43 w 43"/>
                <a:gd name="T17" fmla="*/ 35 h 60"/>
                <a:gd name="T18" fmla="*/ 43 w 43"/>
                <a:gd name="T19" fmla="*/ 30 h 60"/>
                <a:gd name="T20" fmla="*/ 39 w 43"/>
                <a:gd name="T21" fmla="*/ 10 h 60"/>
                <a:gd name="T22" fmla="*/ 33 w 43"/>
                <a:gd name="T23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60">
                  <a:moveTo>
                    <a:pt x="33" y="2"/>
                  </a:moveTo>
                  <a:cubicBezTo>
                    <a:pt x="25" y="6"/>
                    <a:pt x="16" y="10"/>
                    <a:pt x="6" y="14"/>
                  </a:cubicBezTo>
                  <a:cubicBezTo>
                    <a:pt x="4" y="15"/>
                    <a:pt x="2" y="16"/>
                    <a:pt x="1" y="18"/>
                  </a:cubicBezTo>
                  <a:cubicBezTo>
                    <a:pt x="0" y="20"/>
                    <a:pt x="1" y="22"/>
                    <a:pt x="1" y="24"/>
                  </a:cubicBezTo>
                  <a:cubicBezTo>
                    <a:pt x="2" y="32"/>
                    <a:pt x="3" y="41"/>
                    <a:pt x="4" y="51"/>
                  </a:cubicBezTo>
                  <a:cubicBezTo>
                    <a:pt x="5" y="54"/>
                    <a:pt x="6" y="59"/>
                    <a:pt x="10" y="60"/>
                  </a:cubicBezTo>
                  <a:cubicBezTo>
                    <a:pt x="11" y="60"/>
                    <a:pt x="13" y="60"/>
                    <a:pt x="15" y="59"/>
                  </a:cubicBezTo>
                  <a:cubicBezTo>
                    <a:pt x="26" y="54"/>
                    <a:pt x="34" y="48"/>
                    <a:pt x="40" y="41"/>
                  </a:cubicBezTo>
                  <a:cubicBezTo>
                    <a:pt x="42" y="39"/>
                    <a:pt x="43" y="37"/>
                    <a:pt x="43" y="35"/>
                  </a:cubicBezTo>
                  <a:cubicBezTo>
                    <a:pt x="43" y="33"/>
                    <a:pt x="43" y="31"/>
                    <a:pt x="43" y="30"/>
                  </a:cubicBezTo>
                  <a:cubicBezTo>
                    <a:pt x="42" y="23"/>
                    <a:pt x="41" y="16"/>
                    <a:pt x="39" y="10"/>
                  </a:cubicBezTo>
                  <a:cubicBezTo>
                    <a:pt x="39" y="6"/>
                    <a:pt x="37" y="0"/>
                    <a:pt x="33" y="2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Sḷîḋè">
              <a:extLst>
                <a:ext uri="{FF2B5EF4-FFF2-40B4-BE49-F238E27FC236}">
                  <a16:creationId xmlns:a16="http://schemas.microsoft.com/office/drawing/2014/main" id="{14358220-2EFA-BA31-D282-F78CA5097224}"/>
                </a:ext>
              </a:extLst>
            </p:cNvPr>
            <p:cNvSpPr/>
            <p:nvPr/>
          </p:nvSpPr>
          <p:spPr bwMode="auto">
            <a:xfrm>
              <a:off x="3408363" y="1558926"/>
              <a:ext cx="382588" cy="169863"/>
            </a:xfrm>
            <a:custGeom>
              <a:avLst/>
              <a:gdLst>
                <a:gd name="T0" fmla="*/ 0 w 63"/>
                <a:gd name="T1" fmla="*/ 7 h 28"/>
                <a:gd name="T2" fmla="*/ 0 w 63"/>
                <a:gd name="T3" fmla="*/ 19 h 28"/>
                <a:gd name="T4" fmla="*/ 0 w 63"/>
                <a:gd name="T5" fmla="*/ 23 h 28"/>
                <a:gd name="T6" fmla="*/ 12 w 63"/>
                <a:gd name="T7" fmla="*/ 28 h 28"/>
                <a:gd name="T8" fmla="*/ 55 w 63"/>
                <a:gd name="T9" fmla="*/ 28 h 28"/>
                <a:gd name="T10" fmla="*/ 60 w 63"/>
                <a:gd name="T11" fmla="*/ 27 h 28"/>
                <a:gd name="T12" fmla="*/ 63 w 63"/>
                <a:gd name="T13" fmla="*/ 19 h 28"/>
                <a:gd name="T14" fmla="*/ 27 w 63"/>
                <a:gd name="T15" fmla="*/ 14 h 28"/>
                <a:gd name="T16" fmla="*/ 9 w 63"/>
                <a:gd name="T17" fmla="*/ 5 h 28"/>
                <a:gd name="T18" fmla="*/ 2 w 63"/>
                <a:gd name="T19" fmla="*/ 2 h 28"/>
                <a:gd name="T20" fmla="*/ 0 w 63"/>
                <a:gd name="T21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28">
                  <a:moveTo>
                    <a:pt x="0" y="7"/>
                  </a:moveTo>
                  <a:cubicBezTo>
                    <a:pt x="0" y="11"/>
                    <a:pt x="0" y="15"/>
                    <a:pt x="0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1" y="27"/>
                    <a:pt x="7" y="28"/>
                    <a:pt x="12" y="28"/>
                  </a:cubicBezTo>
                  <a:cubicBezTo>
                    <a:pt x="26" y="28"/>
                    <a:pt x="41" y="28"/>
                    <a:pt x="55" y="28"/>
                  </a:cubicBezTo>
                  <a:cubicBezTo>
                    <a:pt x="57" y="28"/>
                    <a:pt x="59" y="28"/>
                    <a:pt x="60" y="27"/>
                  </a:cubicBezTo>
                  <a:cubicBezTo>
                    <a:pt x="63" y="26"/>
                    <a:pt x="63" y="22"/>
                    <a:pt x="63" y="19"/>
                  </a:cubicBezTo>
                  <a:cubicBezTo>
                    <a:pt x="51" y="18"/>
                    <a:pt x="39" y="16"/>
                    <a:pt x="27" y="14"/>
                  </a:cubicBezTo>
                  <a:cubicBezTo>
                    <a:pt x="21" y="12"/>
                    <a:pt x="14" y="10"/>
                    <a:pt x="9" y="5"/>
                  </a:cubicBezTo>
                  <a:cubicBezTo>
                    <a:pt x="7" y="3"/>
                    <a:pt x="4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ṩ1îḋê">
              <a:extLst>
                <a:ext uri="{FF2B5EF4-FFF2-40B4-BE49-F238E27FC236}">
                  <a16:creationId xmlns:a16="http://schemas.microsoft.com/office/drawing/2014/main" id="{1DDBF020-D404-955D-2BD9-7B595843EBE2}"/>
                </a:ext>
              </a:extLst>
            </p:cNvPr>
            <p:cNvSpPr/>
            <p:nvPr/>
          </p:nvSpPr>
          <p:spPr bwMode="auto">
            <a:xfrm>
              <a:off x="5130801" y="1004888"/>
              <a:ext cx="3732213" cy="2470150"/>
            </a:xfrm>
            <a:custGeom>
              <a:avLst/>
              <a:gdLst>
                <a:gd name="T0" fmla="*/ 10 w 613"/>
                <a:gd name="T1" fmla="*/ 14 h 406"/>
                <a:gd name="T2" fmla="*/ 2 w 613"/>
                <a:gd name="T3" fmla="*/ 356 h 406"/>
                <a:gd name="T4" fmla="*/ 613 w 613"/>
                <a:gd name="T5" fmla="*/ 406 h 406"/>
                <a:gd name="T6" fmla="*/ 611 w 613"/>
                <a:gd name="T7" fmla="*/ 0 h 406"/>
                <a:gd name="T8" fmla="*/ 10 w 613"/>
                <a:gd name="T9" fmla="*/ 14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406">
                  <a:moveTo>
                    <a:pt x="10" y="14"/>
                  </a:moveTo>
                  <a:cubicBezTo>
                    <a:pt x="8" y="125"/>
                    <a:pt x="0" y="246"/>
                    <a:pt x="2" y="356"/>
                  </a:cubicBezTo>
                  <a:cubicBezTo>
                    <a:pt x="184" y="368"/>
                    <a:pt x="400" y="396"/>
                    <a:pt x="613" y="406"/>
                  </a:cubicBezTo>
                  <a:cubicBezTo>
                    <a:pt x="613" y="282"/>
                    <a:pt x="610" y="128"/>
                    <a:pt x="611" y="0"/>
                  </a:cubicBezTo>
                  <a:cubicBezTo>
                    <a:pt x="382" y="4"/>
                    <a:pt x="196" y="8"/>
                    <a:pt x="10" y="14"/>
                  </a:cubicBezTo>
                </a:path>
              </a:pathLst>
            </a:custGeom>
            <a:solidFill>
              <a:srgbClr val="ED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śḻíḑê">
              <a:extLst>
                <a:ext uri="{FF2B5EF4-FFF2-40B4-BE49-F238E27FC236}">
                  <a16:creationId xmlns:a16="http://schemas.microsoft.com/office/drawing/2014/main" id="{490C1ED2-22A0-4E71-E880-8E83FDC3D2BD}"/>
                </a:ext>
              </a:extLst>
            </p:cNvPr>
            <p:cNvSpPr/>
            <p:nvPr/>
          </p:nvSpPr>
          <p:spPr bwMode="auto">
            <a:xfrm>
              <a:off x="5100638" y="1060451"/>
              <a:ext cx="968375" cy="1295400"/>
            </a:xfrm>
            <a:custGeom>
              <a:avLst/>
              <a:gdLst>
                <a:gd name="T0" fmla="*/ 1 w 159"/>
                <a:gd name="T1" fmla="*/ 213 h 213"/>
                <a:gd name="T2" fmla="*/ 1 w 159"/>
                <a:gd name="T3" fmla="*/ 213 h 213"/>
                <a:gd name="T4" fmla="*/ 1 w 159"/>
                <a:gd name="T5" fmla="*/ 213 h 213"/>
                <a:gd name="T6" fmla="*/ 1 w 159"/>
                <a:gd name="T7" fmla="*/ 213 h 213"/>
                <a:gd name="T8" fmla="*/ 15 w 159"/>
                <a:gd name="T9" fmla="*/ 7 h 213"/>
                <a:gd name="T10" fmla="*/ 6 w 159"/>
                <a:gd name="T11" fmla="*/ 7 h 213"/>
                <a:gd name="T12" fmla="*/ 1 w 159"/>
                <a:gd name="T13" fmla="*/ 179 h 213"/>
                <a:gd name="T14" fmla="*/ 1 w 159"/>
                <a:gd name="T15" fmla="*/ 213 h 213"/>
                <a:gd name="T16" fmla="*/ 8 w 159"/>
                <a:gd name="T17" fmla="*/ 209 h 213"/>
                <a:gd name="T18" fmla="*/ 15 w 159"/>
                <a:gd name="T19" fmla="*/ 7 h 213"/>
                <a:gd name="T20" fmla="*/ 157 w 159"/>
                <a:gd name="T21" fmla="*/ 0 h 213"/>
                <a:gd name="T22" fmla="*/ 153 w 159"/>
                <a:gd name="T23" fmla="*/ 1 h 213"/>
                <a:gd name="T24" fmla="*/ 159 w 159"/>
                <a:gd name="T25" fmla="*/ 1 h 213"/>
                <a:gd name="T26" fmla="*/ 157 w 159"/>
                <a:gd name="T2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" h="213">
                  <a:moveTo>
                    <a:pt x="1" y="213"/>
                  </a:moveTo>
                  <a:cubicBezTo>
                    <a:pt x="1" y="213"/>
                    <a:pt x="1" y="213"/>
                    <a:pt x="1" y="213"/>
                  </a:cubicBezTo>
                  <a:cubicBezTo>
                    <a:pt x="1" y="213"/>
                    <a:pt x="1" y="213"/>
                    <a:pt x="1" y="213"/>
                  </a:cubicBezTo>
                  <a:cubicBezTo>
                    <a:pt x="1" y="213"/>
                    <a:pt x="1" y="213"/>
                    <a:pt x="1" y="213"/>
                  </a:cubicBezTo>
                  <a:moveTo>
                    <a:pt x="15" y="7"/>
                  </a:moveTo>
                  <a:cubicBezTo>
                    <a:pt x="12" y="7"/>
                    <a:pt x="9" y="7"/>
                    <a:pt x="6" y="7"/>
                  </a:cubicBezTo>
                  <a:cubicBezTo>
                    <a:pt x="4" y="64"/>
                    <a:pt x="2" y="122"/>
                    <a:pt x="1" y="179"/>
                  </a:cubicBezTo>
                  <a:cubicBezTo>
                    <a:pt x="0" y="187"/>
                    <a:pt x="2" y="211"/>
                    <a:pt x="1" y="213"/>
                  </a:cubicBezTo>
                  <a:cubicBezTo>
                    <a:pt x="3" y="212"/>
                    <a:pt x="6" y="210"/>
                    <a:pt x="8" y="209"/>
                  </a:cubicBezTo>
                  <a:cubicBezTo>
                    <a:pt x="11" y="141"/>
                    <a:pt x="14" y="72"/>
                    <a:pt x="15" y="7"/>
                  </a:cubicBezTo>
                  <a:moveTo>
                    <a:pt x="157" y="0"/>
                  </a:moveTo>
                  <a:cubicBezTo>
                    <a:pt x="156" y="0"/>
                    <a:pt x="154" y="0"/>
                    <a:pt x="153" y="1"/>
                  </a:cubicBezTo>
                  <a:cubicBezTo>
                    <a:pt x="155" y="1"/>
                    <a:pt x="157" y="1"/>
                    <a:pt x="159" y="1"/>
                  </a:cubicBezTo>
                  <a:cubicBezTo>
                    <a:pt x="158" y="0"/>
                    <a:pt x="158" y="0"/>
                    <a:pt x="157" y="0"/>
                  </a:cubicBezTo>
                </a:path>
              </a:pathLst>
            </a:custGeom>
            <a:solidFill>
              <a:srgbClr val="E7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ṩļiḋe">
              <a:extLst>
                <a:ext uri="{FF2B5EF4-FFF2-40B4-BE49-F238E27FC236}">
                  <a16:creationId xmlns:a16="http://schemas.microsoft.com/office/drawing/2014/main" id="{831D5D7A-C865-A7E9-649C-D495BAD03B61}"/>
                </a:ext>
              </a:extLst>
            </p:cNvPr>
            <p:cNvSpPr/>
            <p:nvPr/>
          </p:nvSpPr>
          <p:spPr bwMode="auto">
            <a:xfrm>
              <a:off x="5149851" y="1066801"/>
              <a:ext cx="1522413" cy="1263650"/>
            </a:xfrm>
            <a:custGeom>
              <a:avLst/>
              <a:gdLst>
                <a:gd name="T0" fmla="*/ 151 w 250"/>
                <a:gd name="T1" fmla="*/ 0 h 208"/>
                <a:gd name="T2" fmla="*/ 145 w 250"/>
                <a:gd name="T3" fmla="*/ 0 h 208"/>
                <a:gd name="T4" fmla="*/ 76 w 250"/>
                <a:gd name="T5" fmla="*/ 4 h 208"/>
                <a:gd name="T6" fmla="*/ 43 w 250"/>
                <a:gd name="T7" fmla="*/ 5 h 208"/>
                <a:gd name="T8" fmla="*/ 23 w 250"/>
                <a:gd name="T9" fmla="*/ 4 h 208"/>
                <a:gd name="T10" fmla="*/ 7 w 250"/>
                <a:gd name="T11" fmla="*/ 6 h 208"/>
                <a:gd name="T12" fmla="*/ 0 w 250"/>
                <a:gd name="T13" fmla="*/ 208 h 208"/>
                <a:gd name="T14" fmla="*/ 175 w 250"/>
                <a:gd name="T15" fmla="*/ 96 h 208"/>
                <a:gd name="T16" fmla="*/ 240 w 250"/>
                <a:gd name="T17" fmla="*/ 62 h 208"/>
                <a:gd name="T18" fmla="*/ 248 w 250"/>
                <a:gd name="T19" fmla="*/ 51 h 208"/>
                <a:gd name="T20" fmla="*/ 244 w 250"/>
                <a:gd name="T21" fmla="*/ 47 h 208"/>
                <a:gd name="T22" fmla="*/ 194 w 250"/>
                <a:gd name="T23" fmla="*/ 20 h 208"/>
                <a:gd name="T24" fmla="*/ 151 w 250"/>
                <a:gd name="T2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0" h="208">
                  <a:moveTo>
                    <a:pt x="151" y="0"/>
                  </a:moveTo>
                  <a:cubicBezTo>
                    <a:pt x="149" y="0"/>
                    <a:pt x="147" y="0"/>
                    <a:pt x="145" y="0"/>
                  </a:cubicBezTo>
                  <a:cubicBezTo>
                    <a:pt x="122" y="5"/>
                    <a:pt x="99" y="4"/>
                    <a:pt x="76" y="4"/>
                  </a:cubicBezTo>
                  <a:cubicBezTo>
                    <a:pt x="65" y="4"/>
                    <a:pt x="54" y="5"/>
                    <a:pt x="43" y="5"/>
                  </a:cubicBezTo>
                  <a:cubicBezTo>
                    <a:pt x="36" y="5"/>
                    <a:pt x="29" y="5"/>
                    <a:pt x="23" y="4"/>
                  </a:cubicBezTo>
                  <a:cubicBezTo>
                    <a:pt x="17" y="5"/>
                    <a:pt x="12" y="5"/>
                    <a:pt x="7" y="6"/>
                  </a:cubicBezTo>
                  <a:cubicBezTo>
                    <a:pt x="6" y="71"/>
                    <a:pt x="3" y="140"/>
                    <a:pt x="0" y="208"/>
                  </a:cubicBezTo>
                  <a:cubicBezTo>
                    <a:pt x="56" y="174"/>
                    <a:pt x="116" y="131"/>
                    <a:pt x="175" y="96"/>
                  </a:cubicBezTo>
                  <a:cubicBezTo>
                    <a:pt x="196" y="84"/>
                    <a:pt x="217" y="71"/>
                    <a:pt x="240" y="62"/>
                  </a:cubicBezTo>
                  <a:cubicBezTo>
                    <a:pt x="244" y="61"/>
                    <a:pt x="250" y="56"/>
                    <a:pt x="248" y="51"/>
                  </a:cubicBezTo>
                  <a:cubicBezTo>
                    <a:pt x="248" y="49"/>
                    <a:pt x="246" y="48"/>
                    <a:pt x="244" y="47"/>
                  </a:cubicBezTo>
                  <a:cubicBezTo>
                    <a:pt x="227" y="38"/>
                    <a:pt x="210" y="29"/>
                    <a:pt x="194" y="20"/>
                  </a:cubicBezTo>
                  <a:cubicBezTo>
                    <a:pt x="180" y="13"/>
                    <a:pt x="166" y="5"/>
                    <a:pt x="151" y="0"/>
                  </a:cubicBezTo>
                </a:path>
              </a:pathLst>
            </a:custGeom>
            <a:solidFill>
              <a:srgbClr val="DC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îŝḻiḑe">
              <a:extLst>
                <a:ext uri="{FF2B5EF4-FFF2-40B4-BE49-F238E27FC236}">
                  <a16:creationId xmlns:a16="http://schemas.microsoft.com/office/drawing/2014/main" id="{DC27C86C-CC29-D283-B540-BE881E8B995B}"/>
                </a:ext>
              </a:extLst>
            </p:cNvPr>
            <p:cNvSpPr/>
            <p:nvPr/>
          </p:nvSpPr>
          <p:spPr bwMode="auto">
            <a:xfrm>
              <a:off x="6683376" y="1333501"/>
              <a:ext cx="2095500" cy="231775"/>
            </a:xfrm>
            <a:custGeom>
              <a:avLst/>
              <a:gdLst>
                <a:gd name="T0" fmla="*/ 3 w 344"/>
                <a:gd name="T1" fmla="*/ 5 h 38"/>
                <a:gd name="T2" fmla="*/ 1 w 344"/>
                <a:gd name="T3" fmla="*/ 5 h 38"/>
                <a:gd name="T4" fmla="*/ 1 w 344"/>
                <a:gd name="T5" fmla="*/ 23 h 38"/>
                <a:gd name="T6" fmla="*/ 3 w 344"/>
                <a:gd name="T7" fmla="*/ 36 h 38"/>
                <a:gd name="T8" fmla="*/ 16 w 344"/>
                <a:gd name="T9" fmla="*/ 36 h 38"/>
                <a:gd name="T10" fmla="*/ 42 w 344"/>
                <a:gd name="T11" fmla="*/ 36 h 38"/>
                <a:gd name="T12" fmla="*/ 72 w 344"/>
                <a:gd name="T13" fmla="*/ 35 h 38"/>
                <a:gd name="T14" fmla="*/ 122 w 344"/>
                <a:gd name="T15" fmla="*/ 35 h 38"/>
                <a:gd name="T16" fmla="*/ 204 w 344"/>
                <a:gd name="T17" fmla="*/ 34 h 38"/>
                <a:gd name="T18" fmla="*/ 273 w 344"/>
                <a:gd name="T19" fmla="*/ 34 h 38"/>
                <a:gd name="T20" fmla="*/ 287 w 344"/>
                <a:gd name="T21" fmla="*/ 34 h 38"/>
                <a:gd name="T22" fmla="*/ 344 w 344"/>
                <a:gd name="T23" fmla="*/ 33 h 38"/>
                <a:gd name="T24" fmla="*/ 344 w 344"/>
                <a:gd name="T25" fmla="*/ 11 h 38"/>
                <a:gd name="T26" fmla="*/ 344 w 344"/>
                <a:gd name="T27" fmla="*/ 0 h 38"/>
                <a:gd name="T28" fmla="*/ 279 w 344"/>
                <a:gd name="T29" fmla="*/ 2 h 38"/>
                <a:gd name="T30" fmla="*/ 241 w 344"/>
                <a:gd name="T31" fmla="*/ 3 h 38"/>
                <a:gd name="T32" fmla="*/ 182 w 344"/>
                <a:gd name="T33" fmla="*/ 4 h 38"/>
                <a:gd name="T34" fmla="*/ 101 w 344"/>
                <a:gd name="T35" fmla="*/ 4 h 38"/>
                <a:gd name="T36" fmla="*/ 34 w 344"/>
                <a:gd name="T37" fmla="*/ 5 h 38"/>
                <a:gd name="T38" fmla="*/ 13 w 344"/>
                <a:gd name="T39" fmla="*/ 5 h 38"/>
                <a:gd name="T40" fmla="*/ 3 w 344"/>
                <a:gd name="T4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4" h="38">
                  <a:moveTo>
                    <a:pt x="3" y="5"/>
                  </a:moveTo>
                  <a:cubicBezTo>
                    <a:pt x="2" y="5"/>
                    <a:pt x="1" y="5"/>
                    <a:pt x="1" y="5"/>
                  </a:cubicBezTo>
                  <a:cubicBezTo>
                    <a:pt x="1" y="11"/>
                    <a:pt x="1" y="17"/>
                    <a:pt x="1" y="23"/>
                  </a:cubicBezTo>
                  <a:cubicBezTo>
                    <a:pt x="1" y="26"/>
                    <a:pt x="0" y="34"/>
                    <a:pt x="3" y="36"/>
                  </a:cubicBezTo>
                  <a:cubicBezTo>
                    <a:pt x="5" y="38"/>
                    <a:pt x="13" y="36"/>
                    <a:pt x="16" y="36"/>
                  </a:cubicBezTo>
                  <a:cubicBezTo>
                    <a:pt x="24" y="36"/>
                    <a:pt x="33" y="37"/>
                    <a:pt x="42" y="36"/>
                  </a:cubicBezTo>
                  <a:cubicBezTo>
                    <a:pt x="52" y="36"/>
                    <a:pt x="62" y="35"/>
                    <a:pt x="72" y="35"/>
                  </a:cubicBezTo>
                  <a:cubicBezTo>
                    <a:pt x="88" y="35"/>
                    <a:pt x="105" y="35"/>
                    <a:pt x="122" y="35"/>
                  </a:cubicBezTo>
                  <a:cubicBezTo>
                    <a:pt x="149" y="34"/>
                    <a:pt x="177" y="34"/>
                    <a:pt x="204" y="34"/>
                  </a:cubicBezTo>
                  <a:cubicBezTo>
                    <a:pt x="227" y="34"/>
                    <a:pt x="250" y="34"/>
                    <a:pt x="273" y="34"/>
                  </a:cubicBezTo>
                  <a:cubicBezTo>
                    <a:pt x="278" y="34"/>
                    <a:pt x="282" y="34"/>
                    <a:pt x="287" y="34"/>
                  </a:cubicBezTo>
                  <a:cubicBezTo>
                    <a:pt x="289" y="34"/>
                    <a:pt x="342" y="35"/>
                    <a:pt x="344" y="33"/>
                  </a:cubicBezTo>
                  <a:cubicBezTo>
                    <a:pt x="344" y="33"/>
                    <a:pt x="344" y="15"/>
                    <a:pt x="344" y="11"/>
                  </a:cubicBezTo>
                  <a:cubicBezTo>
                    <a:pt x="344" y="6"/>
                    <a:pt x="344" y="0"/>
                    <a:pt x="344" y="0"/>
                  </a:cubicBezTo>
                  <a:cubicBezTo>
                    <a:pt x="338" y="0"/>
                    <a:pt x="285" y="1"/>
                    <a:pt x="279" y="2"/>
                  </a:cubicBezTo>
                  <a:cubicBezTo>
                    <a:pt x="266" y="2"/>
                    <a:pt x="254" y="3"/>
                    <a:pt x="241" y="3"/>
                  </a:cubicBezTo>
                  <a:cubicBezTo>
                    <a:pt x="222" y="3"/>
                    <a:pt x="202" y="3"/>
                    <a:pt x="182" y="4"/>
                  </a:cubicBezTo>
                  <a:cubicBezTo>
                    <a:pt x="155" y="4"/>
                    <a:pt x="128" y="4"/>
                    <a:pt x="101" y="4"/>
                  </a:cubicBezTo>
                  <a:cubicBezTo>
                    <a:pt x="78" y="5"/>
                    <a:pt x="56" y="5"/>
                    <a:pt x="34" y="5"/>
                  </a:cubicBezTo>
                  <a:cubicBezTo>
                    <a:pt x="27" y="5"/>
                    <a:pt x="20" y="5"/>
                    <a:pt x="13" y="5"/>
                  </a:cubicBezTo>
                  <a:cubicBezTo>
                    <a:pt x="9" y="5"/>
                    <a:pt x="6" y="5"/>
                    <a:pt x="3" y="5"/>
                  </a:cubicBezTo>
                  <a:close/>
                </a:path>
              </a:pathLst>
            </a:custGeom>
            <a:solidFill>
              <a:srgbClr val="DBD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$lïḑè">
              <a:extLst>
                <a:ext uri="{FF2B5EF4-FFF2-40B4-BE49-F238E27FC236}">
                  <a16:creationId xmlns:a16="http://schemas.microsoft.com/office/drawing/2014/main" id="{78675A4F-9393-1DCE-741F-068C1FD6123C}"/>
                </a:ext>
              </a:extLst>
            </p:cNvPr>
            <p:cNvSpPr/>
            <p:nvPr/>
          </p:nvSpPr>
          <p:spPr bwMode="auto">
            <a:xfrm>
              <a:off x="6745288" y="1400176"/>
              <a:ext cx="292100" cy="109538"/>
            </a:xfrm>
            <a:custGeom>
              <a:avLst/>
              <a:gdLst>
                <a:gd name="T0" fmla="*/ 48 w 48"/>
                <a:gd name="T1" fmla="*/ 18 h 18"/>
                <a:gd name="T2" fmla="*/ 48 w 48"/>
                <a:gd name="T3" fmla="*/ 0 h 18"/>
                <a:gd name="T4" fmla="*/ 1 w 48"/>
                <a:gd name="T5" fmla="*/ 0 h 18"/>
                <a:gd name="T6" fmla="*/ 1 w 48"/>
                <a:gd name="T7" fmla="*/ 18 h 18"/>
                <a:gd name="T8" fmla="*/ 48 w 48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8">
                  <a:moveTo>
                    <a:pt x="48" y="18"/>
                  </a:moveTo>
                  <a:cubicBezTo>
                    <a:pt x="48" y="12"/>
                    <a:pt x="48" y="6"/>
                    <a:pt x="48" y="0"/>
                  </a:cubicBezTo>
                  <a:cubicBezTo>
                    <a:pt x="32" y="0"/>
                    <a:pt x="17" y="0"/>
                    <a:pt x="1" y="0"/>
                  </a:cubicBezTo>
                  <a:cubicBezTo>
                    <a:pt x="0" y="6"/>
                    <a:pt x="0" y="12"/>
                    <a:pt x="1" y="18"/>
                  </a:cubicBezTo>
                  <a:cubicBezTo>
                    <a:pt x="16" y="18"/>
                    <a:pt x="33" y="18"/>
                    <a:pt x="48" y="18"/>
                  </a:cubicBezTo>
                  <a:close/>
                </a:path>
              </a:pathLst>
            </a:custGeom>
            <a:solidFill>
              <a:srgbClr val="98B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ṡḻîďê">
              <a:extLst>
                <a:ext uri="{FF2B5EF4-FFF2-40B4-BE49-F238E27FC236}">
                  <a16:creationId xmlns:a16="http://schemas.microsoft.com/office/drawing/2014/main" id="{D0AE17FE-FE10-7C6E-6448-E18C09EE40FB}"/>
                </a:ext>
              </a:extLst>
            </p:cNvPr>
            <p:cNvSpPr/>
            <p:nvPr/>
          </p:nvSpPr>
          <p:spPr bwMode="auto">
            <a:xfrm>
              <a:off x="6878638" y="1419226"/>
              <a:ext cx="139700" cy="66675"/>
            </a:xfrm>
            <a:custGeom>
              <a:avLst/>
              <a:gdLst>
                <a:gd name="T0" fmla="*/ 1 w 23"/>
                <a:gd name="T1" fmla="*/ 10 h 11"/>
                <a:gd name="T2" fmla="*/ 2 w 23"/>
                <a:gd name="T3" fmla="*/ 10 h 11"/>
                <a:gd name="T4" fmla="*/ 19 w 23"/>
                <a:gd name="T5" fmla="*/ 11 h 11"/>
                <a:gd name="T6" fmla="*/ 23 w 23"/>
                <a:gd name="T7" fmla="*/ 8 h 11"/>
                <a:gd name="T8" fmla="*/ 23 w 23"/>
                <a:gd name="T9" fmla="*/ 2 h 11"/>
                <a:gd name="T10" fmla="*/ 22 w 23"/>
                <a:gd name="T11" fmla="*/ 1 h 11"/>
                <a:gd name="T12" fmla="*/ 18 w 23"/>
                <a:gd name="T13" fmla="*/ 0 h 11"/>
                <a:gd name="T14" fmla="*/ 12 w 23"/>
                <a:gd name="T15" fmla="*/ 0 h 11"/>
                <a:gd name="T16" fmla="*/ 6 w 23"/>
                <a:gd name="T17" fmla="*/ 0 h 11"/>
                <a:gd name="T18" fmla="*/ 1 w 23"/>
                <a:gd name="T19" fmla="*/ 0 h 11"/>
                <a:gd name="T20" fmla="*/ 1 w 23"/>
                <a:gd name="T21" fmla="*/ 6 h 11"/>
                <a:gd name="T22" fmla="*/ 1 w 23"/>
                <a:gd name="T2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1">
                  <a:moveTo>
                    <a:pt x="1" y="10"/>
                  </a:moveTo>
                  <a:cubicBezTo>
                    <a:pt x="1" y="10"/>
                    <a:pt x="2" y="10"/>
                    <a:pt x="2" y="10"/>
                  </a:cubicBezTo>
                  <a:cubicBezTo>
                    <a:pt x="8" y="11"/>
                    <a:pt x="13" y="11"/>
                    <a:pt x="19" y="11"/>
                  </a:cubicBezTo>
                  <a:cubicBezTo>
                    <a:pt x="22" y="11"/>
                    <a:pt x="23" y="11"/>
                    <a:pt x="23" y="8"/>
                  </a:cubicBezTo>
                  <a:cubicBezTo>
                    <a:pt x="23" y="6"/>
                    <a:pt x="23" y="3"/>
                    <a:pt x="23" y="2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2"/>
                    <a:pt x="1" y="4"/>
                    <a:pt x="1" y="6"/>
                  </a:cubicBezTo>
                  <a:cubicBezTo>
                    <a:pt x="1" y="7"/>
                    <a:pt x="0" y="9"/>
                    <a:pt x="1" y="10"/>
                  </a:cubicBezTo>
                  <a:close/>
                </a:path>
              </a:pathLst>
            </a:custGeom>
            <a:solidFill>
              <a:srgbClr val="E6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Sḷïḋé">
              <a:extLst>
                <a:ext uri="{FF2B5EF4-FFF2-40B4-BE49-F238E27FC236}">
                  <a16:creationId xmlns:a16="http://schemas.microsoft.com/office/drawing/2014/main" id="{460AA755-AC9F-C9E8-0E35-60F92BD7F9EC}"/>
                </a:ext>
              </a:extLst>
            </p:cNvPr>
            <p:cNvSpPr/>
            <p:nvPr/>
          </p:nvSpPr>
          <p:spPr bwMode="auto">
            <a:xfrm>
              <a:off x="6786563" y="1425576"/>
              <a:ext cx="55563" cy="60325"/>
            </a:xfrm>
            <a:custGeom>
              <a:avLst/>
              <a:gdLst>
                <a:gd name="T0" fmla="*/ 1 w 9"/>
                <a:gd name="T1" fmla="*/ 10 h 10"/>
                <a:gd name="T2" fmla="*/ 1 w 9"/>
                <a:gd name="T3" fmla="*/ 10 h 10"/>
                <a:gd name="T4" fmla="*/ 1 w 9"/>
                <a:gd name="T5" fmla="*/ 9 h 10"/>
                <a:gd name="T6" fmla="*/ 1 w 9"/>
                <a:gd name="T7" fmla="*/ 9 h 10"/>
                <a:gd name="T8" fmla="*/ 2 w 9"/>
                <a:gd name="T9" fmla="*/ 6 h 10"/>
                <a:gd name="T10" fmla="*/ 0 w 9"/>
                <a:gd name="T11" fmla="*/ 4 h 10"/>
                <a:gd name="T12" fmla="*/ 0 w 9"/>
                <a:gd name="T13" fmla="*/ 4 h 10"/>
                <a:gd name="T14" fmla="*/ 0 w 9"/>
                <a:gd name="T15" fmla="*/ 4 h 10"/>
                <a:gd name="T16" fmla="*/ 3 w 9"/>
                <a:gd name="T17" fmla="*/ 3 h 10"/>
                <a:gd name="T18" fmla="*/ 3 w 9"/>
                <a:gd name="T19" fmla="*/ 3 h 10"/>
                <a:gd name="T20" fmla="*/ 4 w 9"/>
                <a:gd name="T21" fmla="*/ 0 h 10"/>
                <a:gd name="T22" fmla="*/ 4 w 9"/>
                <a:gd name="T23" fmla="*/ 0 h 10"/>
                <a:gd name="T24" fmla="*/ 4 w 9"/>
                <a:gd name="T25" fmla="*/ 0 h 10"/>
                <a:gd name="T26" fmla="*/ 4 w 9"/>
                <a:gd name="T27" fmla="*/ 0 h 10"/>
                <a:gd name="T28" fmla="*/ 5 w 9"/>
                <a:gd name="T29" fmla="*/ 2 h 10"/>
                <a:gd name="T30" fmla="*/ 6 w 9"/>
                <a:gd name="T31" fmla="*/ 3 h 10"/>
                <a:gd name="T32" fmla="*/ 9 w 9"/>
                <a:gd name="T33" fmla="*/ 3 h 10"/>
                <a:gd name="T34" fmla="*/ 9 w 9"/>
                <a:gd name="T35" fmla="*/ 4 h 10"/>
                <a:gd name="T36" fmla="*/ 9 w 9"/>
                <a:gd name="T37" fmla="*/ 4 h 10"/>
                <a:gd name="T38" fmla="*/ 7 w 9"/>
                <a:gd name="T39" fmla="*/ 6 h 10"/>
                <a:gd name="T40" fmla="*/ 8 w 9"/>
                <a:gd name="T41" fmla="*/ 9 h 10"/>
                <a:gd name="T42" fmla="*/ 8 w 9"/>
                <a:gd name="T43" fmla="*/ 10 h 10"/>
                <a:gd name="T44" fmla="*/ 7 w 9"/>
                <a:gd name="T45" fmla="*/ 10 h 10"/>
                <a:gd name="T46" fmla="*/ 7 w 9"/>
                <a:gd name="T47" fmla="*/ 9 h 10"/>
                <a:gd name="T48" fmla="*/ 4 w 9"/>
                <a:gd name="T49" fmla="*/ 8 h 10"/>
                <a:gd name="T50" fmla="*/ 4 w 9"/>
                <a:gd name="T51" fmla="*/ 8 h 10"/>
                <a:gd name="T52" fmla="*/ 2 w 9"/>
                <a:gd name="T53" fmla="*/ 10 h 10"/>
                <a:gd name="T54" fmla="*/ 1 w 9"/>
                <a:gd name="T55" fmla="*/ 10 h 10"/>
                <a:gd name="T56" fmla="*/ 0 w 9"/>
                <a:gd name="T57" fmla="*/ 4 h 10"/>
                <a:gd name="T58" fmla="*/ 2 w 9"/>
                <a:gd name="T59" fmla="*/ 5 h 10"/>
                <a:gd name="T60" fmla="*/ 2 w 9"/>
                <a:gd name="T61" fmla="*/ 6 h 10"/>
                <a:gd name="T62" fmla="*/ 2 w 9"/>
                <a:gd name="T63" fmla="*/ 9 h 10"/>
                <a:gd name="T64" fmla="*/ 3 w 9"/>
                <a:gd name="T65" fmla="*/ 8 h 10"/>
                <a:gd name="T66" fmla="*/ 4 w 9"/>
                <a:gd name="T67" fmla="*/ 7 h 10"/>
                <a:gd name="T68" fmla="*/ 4 w 9"/>
                <a:gd name="T69" fmla="*/ 7 h 10"/>
                <a:gd name="T70" fmla="*/ 4 w 9"/>
                <a:gd name="T71" fmla="*/ 7 h 10"/>
                <a:gd name="T72" fmla="*/ 4 w 9"/>
                <a:gd name="T73" fmla="*/ 7 h 10"/>
                <a:gd name="T74" fmla="*/ 7 w 9"/>
                <a:gd name="T75" fmla="*/ 9 h 10"/>
                <a:gd name="T76" fmla="*/ 7 w 9"/>
                <a:gd name="T77" fmla="*/ 9 h 10"/>
                <a:gd name="T78" fmla="*/ 6 w 9"/>
                <a:gd name="T79" fmla="*/ 6 h 10"/>
                <a:gd name="T80" fmla="*/ 6 w 9"/>
                <a:gd name="T81" fmla="*/ 6 h 10"/>
                <a:gd name="T82" fmla="*/ 8 w 9"/>
                <a:gd name="T83" fmla="*/ 4 h 10"/>
                <a:gd name="T84" fmla="*/ 5 w 9"/>
                <a:gd name="T85" fmla="*/ 4 h 10"/>
                <a:gd name="T86" fmla="*/ 5 w 9"/>
                <a:gd name="T87" fmla="*/ 4 h 10"/>
                <a:gd name="T88" fmla="*/ 5 w 9"/>
                <a:gd name="T89" fmla="*/ 4 h 10"/>
                <a:gd name="T90" fmla="*/ 5 w 9"/>
                <a:gd name="T91" fmla="*/ 2 h 10"/>
                <a:gd name="T92" fmla="*/ 4 w 9"/>
                <a:gd name="T93" fmla="*/ 0 h 10"/>
                <a:gd name="T94" fmla="*/ 3 w 9"/>
                <a:gd name="T95" fmla="*/ 4 h 10"/>
                <a:gd name="T96" fmla="*/ 3 w 9"/>
                <a:gd name="T97" fmla="*/ 4 h 10"/>
                <a:gd name="T98" fmla="*/ 3 w 9"/>
                <a:gd name="T99" fmla="*/ 4 h 10"/>
                <a:gd name="T100" fmla="*/ 0 w 9"/>
                <a:gd name="T10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" h="10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2" y="7"/>
                    <a:pt x="2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3"/>
                    <a:pt x="6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6"/>
                    <a:pt x="7" y="6"/>
                  </a:cubicBezTo>
                  <a:cubicBezTo>
                    <a:pt x="7" y="7"/>
                    <a:pt x="7" y="8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10"/>
                    <a:pt x="2" y="10"/>
                    <a:pt x="2" y="10"/>
                  </a:cubicBezTo>
                  <a:lnTo>
                    <a:pt x="1" y="10"/>
                  </a:lnTo>
                  <a:close/>
                  <a:moveTo>
                    <a:pt x="0" y="4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8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1"/>
                    <a:pt x="3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E6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ṩlíḓê">
              <a:extLst>
                <a:ext uri="{FF2B5EF4-FFF2-40B4-BE49-F238E27FC236}">
                  <a16:creationId xmlns:a16="http://schemas.microsoft.com/office/drawing/2014/main" id="{78B85896-8BB8-AC03-A929-2CDBA1D1BA5A}"/>
                </a:ext>
              </a:extLst>
            </p:cNvPr>
            <p:cNvSpPr/>
            <p:nvPr/>
          </p:nvSpPr>
          <p:spPr bwMode="auto">
            <a:xfrm>
              <a:off x="7116763" y="1376363"/>
              <a:ext cx="4763" cy="152400"/>
            </a:xfrm>
            <a:custGeom>
              <a:avLst/>
              <a:gdLst>
                <a:gd name="T0" fmla="*/ 0 w 1"/>
                <a:gd name="T1" fmla="*/ 0 h 25"/>
                <a:gd name="T2" fmla="*/ 0 w 1"/>
                <a:gd name="T3" fmla="*/ 0 h 25"/>
                <a:gd name="T4" fmla="*/ 0 w 1"/>
                <a:gd name="T5" fmla="*/ 25 h 25"/>
                <a:gd name="T6" fmla="*/ 0 w 1"/>
                <a:gd name="T7" fmla="*/ 25 h 25"/>
                <a:gd name="T8" fmla="*/ 0 w 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6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16"/>
                    <a:pt x="1" y="8"/>
                    <a:pt x="0" y="0"/>
                  </a:cubicBezTo>
                  <a:close/>
                </a:path>
              </a:pathLst>
            </a:custGeom>
            <a:solidFill>
              <a:srgbClr val="2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ṥḷîḓé">
              <a:extLst>
                <a:ext uri="{FF2B5EF4-FFF2-40B4-BE49-F238E27FC236}">
                  <a16:creationId xmlns:a16="http://schemas.microsoft.com/office/drawing/2014/main" id="{91DAE4C5-4C69-59CF-E6E6-BE29E67AADBA}"/>
                </a:ext>
              </a:extLst>
            </p:cNvPr>
            <p:cNvSpPr/>
            <p:nvPr/>
          </p:nvSpPr>
          <p:spPr bwMode="auto">
            <a:xfrm>
              <a:off x="7158038" y="1376363"/>
              <a:ext cx="6350" cy="152400"/>
            </a:xfrm>
            <a:custGeom>
              <a:avLst/>
              <a:gdLst>
                <a:gd name="T0" fmla="*/ 0 w 1"/>
                <a:gd name="T1" fmla="*/ 0 h 25"/>
                <a:gd name="T2" fmla="*/ 0 w 1"/>
                <a:gd name="T3" fmla="*/ 0 h 25"/>
                <a:gd name="T4" fmla="*/ 0 w 1"/>
                <a:gd name="T5" fmla="*/ 25 h 25"/>
                <a:gd name="T6" fmla="*/ 0 w 1"/>
                <a:gd name="T7" fmla="*/ 25 h 25"/>
                <a:gd name="T8" fmla="*/ 0 w 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6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16"/>
                    <a:pt x="1" y="8"/>
                    <a:pt x="0" y="0"/>
                  </a:cubicBezTo>
                  <a:close/>
                </a:path>
              </a:pathLst>
            </a:custGeom>
            <a:solidFill>
              <a:srgbClr val="2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íŝḷïde">
              <a:extLst>
                <a:ext uri="{FF2B5EF4-FFF2-40B4-BE49-F238E27FC236}">
                  <a16:creationId xmlns:a16="http://schemas.microsoft.com/office/drawing/2014/main" id="{8A60A69F-98A6-E24D-D924-E8129FE3E501}"/>
                </a:ext>
              </a:extLst>
            </p:cNvPr>
            <p:cNvSpPr/>
            <p:nvPr/>
          </p:nvSpPr>
          <p:spPr bwMode="auto">
            <a:xfrm>
              <a:off x="7200901" y="1376363"/>
              <a:ext cx="6350" cy="152400"/>
            </a:xfrm>
            <a:custGeom>
              <a:avLst/>
              <a:gdLst>
                <a:gd name="T0" fmla="*/ 1 w 1"/>
                <a:gd name="T1" fmla="*/ 0 h 25"/>
                <a:gd name="T2" fmla="*/ 1 w 1"/>
                <a:gd name="T3" fmla="*/ 0 h 25"/>
                <a:gd name="T4" fmla="*/ 0 w 1"/>
                <a:gd name="T5" fmla="*/ 25 h 25"/>
                <a:gd name="T6" fmla="*/ 1 w 1"/>
                <a:gd name="T7" fmla="*/ 25 h 25"/>
                <a:gd name="T8" fmla="*/ 1 w 1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8"/>
                    <a:pt x="0" y="16"/>
                    <a:pt x="0" y="25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1" y="16"/>
                    <a:pt x="1" y="8"/>
                    <a:pt x="1" y="0"/>
                  </a:cubicBezTo>
                  <a:close/>
                </a:path>
              </a:pathLst>
            </a:custGeom>
            <a:solidFill>
              <a:srgbClr val="2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ŝļîḑe">
              <a:extLst>
                <a:ext uri="{FF2B5EF4-FFF2-40B4-BE49-F238E27FC236}">
                  <a16:creationId xmlns:a16="http://schemas.microsoft.com/office/drawing/2014/main" id="{90CFC1C6-645A-1820-0698-714FF831ED7C}"/>
                </a:ext>
              </a:extLst>
            </p:cNvPr>
            <p:cNvSpPr/>
            <p:nvPr/>
          </p:nvSpPr>
          <p:spPr bwMode="auto">
            <a:xfrm>
              <a:off x="8261351" y="1370013"/>
              <a:ext cx="223838" cy="146050"/>
            </a:xfrm>
            <a:custGeom>
              <a:avLst/>
              <a:gdLst>
                <a:gd name="T0" fmla="*/ 37 w 37"/>
                <a:gd name="T1" fmla="*/ 24 h 24"/>
                <a:gd name="T2" fmla="*/ 37 w 37"/>
                <a:gd name="T3" fmla="*/ 1 h 24"/>
                <a:gd name="T4" fmla="*/ 1 w 37"/>
                <a:gd name="T5" fmla="*/ 1 h 24"/>
                <a:gd name="T6" fmla="*/ 1 w 37"/>
                <a:gd name="T7" fmla="*/ 24 h 24"/>
                <a:gd name="T8" fmla="*/ 37 w 37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7" y="24"/>
                  </a:moveTo>
                  <a:cubicBezTo>
                    <a:pt x="37" y="16"/>
                    <a:pt x="37" y="9"/>
                    <a:pt x="37" y="1"/>
                  </a:cubicBezTo>
                  <a:cubicBezTo>
                    <a:pt x="25" y="1"/>
                    <a:pt x="13" y="0"/>
                    <a:pt x="1" y="1"/>
                  </a:cubicBezTo>
                  <a:cubicBezTo>
                    <a:pt x="0" y="9"/>
                    <a:pt x="0" y="16"/>
                    <a:pt x="1" y="24"/>
                  </a:cubicBezTo>
                  <a:cubicBezTo>
                    <a:pt x="12" y="24"/>
                    <a:pt x="25" y="24"/>
                    <a:pt x="37" y="24"/>
                  </a:cubicBezTo>
                  <a:close/>
                </a:path>
              </a:pathLst>
            </a:custGeom>
            <a:solidFill>
              <a:srgbClr val="D0C3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Sľîḓe">
              <a:extLst>
                <a:ext uri="{FF2B5EF4-FFF2-40B4-BE49-F238E27FC236}">
                  <a16:creationId xmlns:a16="http://schemas.microsoft.com/office/drawing/2014/main" id="{92F8C954-D453-53E3-B1F4-E4E1BA1BA3A1}"/>
                </a:ext>
              </a:extLst>
            </p:cNvPr>
            <p:cNvSpPr/>
            <p:nvPr/>
          </p:nvSpPr>
          <p:spPr bwMode="auto">
            <a:xfrm>
              <a:off x="8278813" y="1406526"/>
              <a:ext cx="182563" cy="109538"/>
            </a:xfrm>
            <a:custGeom>
              <a:avLst/>
              <a:gdLst>
                <a:gd name="T0" fmla="*/ 18 w 30"/>
                <a:gd name="T1" fmla="*/ 18 h 18"/>
                <a:gd name="T2" fmla="*/ 0 w 30"/>
                <a:gd name="T3" fmla="*/ 18 h 18"/>
                <a:gd name="T4" fmla="*/ 16 w 30"/>
                <a:gd name="T5" fmla="*/ 0 h 18"/>
                <a:gd name="T6" fmla="*/ 30 w 30"/>
                <a:gd name="T7" fmla="*/ 15 h 18"/>
                <a:gd name="T8" fmla="*/ 30 w 30"/>
                <a:gd name="T9" fmla="*/ 16 h 18"/>
                <a:gd name="T10" fmla="*/ 18 w 30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18" y="18"/>
                  </a:moveTo>
                  <a:cubicBezTo>
                    <a:pt x="12" y="18"/>
                    <a:pt x="6" y="18"/>
                    <a:pt x="0" y="18"/>
                  </a:cubicBezTo>
                  <a:cubicBezTo>
                    <a:pt x="5" y="12"/>
                    <a:pt x="11" y="6"/>
                    <a:pt x="16" y="0"/>
                  </a:cubicBezTo>
                  <a:cubicBezTo>
                    <a:pt x="20" y="6"/>
                    <a:pt x="25" y="11"/>
                    <a:pt x="30" y="15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6" y="18"/>
                    <a:pt x="22" y="18"/>
                    <a:pt x="18" y="18"/>
                  </a:cubicBezTo>
                  <a:close/>
                </a:path>
              </a:pathLst>
            </a:custGeom>
            <a:solidFill>
              <a:srgbClr val="E6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íşļíde">
              <a:extLst>
                <a:ext uri="{FF2B5EF4-FFF2-40B4-BE49-F238E27FC236}">
                  <a16:creationId xmlns:a16="http://schemas.microsoft.com/office/drawing/2014/main" id="{8B1BC8E3-50EB-E564-C2D9-7D73A85FE4C5}"/>
                </a:ext>
              </a:extLst>
            </p:cNvPr>
            <p:cNvSpPr/>
            <p:nvPr/>
          </p:nvSpPr>
          <p:spPr bwMode="auto">
            <a:xfrm>
              <a:off x="8035926" y="1376363"/>
              <a:ext cx="219075" cy="139700"/>
            </a:xfrm>
            <a:custGeom>
              <a:avLst/>
              <a:gdLst>
                <a:gd name="T0" fmla="*/ 36 w 36"/>
                <a:gd name="T1" fmla="*/ 23 h 23"/>
                <a:gd name="T2" fmla="*/ 36 w 36"/>
                <a:gd name="T3" fmla="*/ 0 h 23"/>
                <a:gd name="T4" fmla="*/ 0 w 36"/>
                <a:gd name="T5" fmla="*/ 0 h 23"/>
                <a:gd name="T6" fmla="*/ 0 w 36"/>
                <a:gd name="T7" fmla="*/ 23 h 23"/>
                <a:gd name="T8" fmla="*/ 36 w 36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3">
                  <a:moveTo>
                    <a:pt x="36" y="23"/>
                  </a:moveTo>
                  <a:cubicBezTo>
                    <a:pt x="36" y="15"/>
                    <a:pt x="35" y="8"/>
                    <a:pt x="36" y="0"/>
                  </a:cubicBezTo>
                  <a:cubicBezTo>
                    <a:pt x="24" y="0"/>
                    <a:pt x="12" y="0"/>
                    <a:pt x="0" y="0"/>
                  </a:cubicBezTo>
                  <a:cubicBezTo>
                    <a:pt x="0" y="8"/>
                    <a:pt x="0" y="15"/>
                    <a:pt x="0" y="23"/>
                  </a:cubicBezTo>
                  <a:cubicBezTo>
                    <a:pt x="12" y="23"/>
                    <a:pt x="24" y="23"/>
                    <a:pt x="36" y="23"/>
                  </a:cubicBezTo>
                  <a:close/>
                </a:path>
              </a:pathLst>
            </a:custGeom>
            <a:solidFill>
              <a:srgbClr val="846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śľíḍe">
              <a:extLst>
                <a:ext uri="{FF2B5EF4-FFF2-40B4-BE49-F238E27FC236}">
                  <a16:creationId xmlns:a16="http://schemas.microsoft.com/office/drawing/2014/main" id="{4C79FA7E-AB1E-1382-EFF6-1E39F129EA07}"/>
                </a:ext>
              </a:extLst>
            </p:cNvPr>
            <p:cNvSpPr/>
            <p:nvPr/>
          </p:nvSpPr>
          <p:spPr bwMode="auto">
            <a:xfrm>
              <a:off x="8047038" y="1406526"/>
              <a:ext cx="182563" cy="109538"/>
            </a:xfrm>
            <a:custGeom>
              <a:avLst/>
              <a:gdLst>
                <a:gd name="T0" fmla="*/ 19 w 30"/>
                <a:gd name="T1" fmla="*/ 18 h 18"/>
                <a:gd name="T2" fmla="*/ 0 w 30"/>
                <a:gd name="T3" fmla="*/ 18 h 18"/>
                <a:gd name="T4" fmla="*/ 16 w 30"/>
                <a:gd name="T5" fmla="*/ 0 h 18"/>
                <a:gd name="T6" fmla="*/ 30 w 30"/>
                <a:gd name="T7" fmla="*/ 15 h 18"/>
                <a:gd name="T8" fmla="*/ 30 w 30"/>
                <a:gd name="T9" fmla="*/ 16 h 18"/>
                <a:gd name="T10" fmla="*/ 19 w 30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19" y="18"/>
                  </a:moveTo>
                  <a:cubicBezTo>
                    <a:pt x="12" y="18"/>
                    <a:pt x="6" y="18"/>
                    <a:pt x="0" y="18"/>
                  </a:cubicBezTo>
                  <a:cubicBezTo>
                    <a:pt x="5" y="12"/>
                    <a:pt x="11" y="6"/>
                    <a:pt x="16" y="0"/>
                  </a:cubicBezTo>
                  <a:cubicBezTo>
                    <a:pt x="20" y="6"/>
                    <a:pt x="25" y="11"/>
                    <a:pt x="30" y="15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6" y="18"/>
                    <a:pt x="22" y="18"/>
                    <a:pt x="19" y="18"/>
                  </a:cubicBezTo>
                  <a:close/>
                </a:path>
              </a:pathLst>
            </a:custGeom>
            <a:solidFill>
              <a:srgbClr val="E6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îsļíḋè">
              <a:extLst>
                <a:ext uri="{FF2B5EF4-FFF2-40B4-BE49-F238E27FC236}">
                  <a16:creationId xmlns:a16="http://schemas.microsoft.com/office/drawing/2014/main" id="{3EE6CEC1-D420-F9F3-D58A-176BDDA0A5D3}"/>
                </a:ext>
              </a:extLst>
            </p:cNvPr>
            <p:cNvSpPr/>
            <p:nvPr/>
          </p:nvSpPr>
          <p:spPr bwMode="auto">
            <a:xfrm>
              <a:off x="7505701" y="1393826"/>
              <a:ext cx="493713" cy="109538"/>
            </a:xfrm>
            <a:custGeom>
              <a:avLst/>
              <a:gdLst>
                <a:gd name="T0" fmla="*/ 80 w 81"/>
                <a:gd name="T1" fmla="*/ 17 h 18"/>
                <a:gd name="T2" fmla="*/ 80 w 81"/>
                <a:gd name="T3" fmla="*/ 0 h 18"/>
                <a:gd name="T4" fmla="*/ 1 w 81"/>
                <a:gd name="T5" fmla="*/ 0 h 18"/>
                <a:gd name="T6" fmla="*/ 1 w 81"/>
                <a:gd name="T7" fmla="*/ 18 h 18"/>
                <a:gd name="T8" fmla="*/ 80 w 81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8">
                  <a:moveTo>
                    <a:pt x="80" y="17"/>
                  </a:moveTo>
                  <a:cubicBezTo>
                    <a:pt x="81" y="12"/>
                    <a:pt x="80" y="6"/>
                    <a:pt x="80" y="0"/>
                  </a:cubicBezTo>
                  <a:cubicBezTo>
                    <a:pt x="53" y="0"/>
                    <a:pt x="27" y="0"/>
                    <a:pt x="1" y="0"/>
                  </a:cubicBezTo>
                  <a:cubicBezTo>
                    <a:pt x="0" y="6"/>
                    <a:pt x="0" y="12"/>
                    <a:pt x="1" y="18"/>
                  </a:cubicBezTo>
                  <a:cubicBezTo>
                    <a:pt x="27" y="18"/>
                    <a:pt x="54" y="18"/>
                    <a:pt x="80" y="17"/>
                  </a:cubicBezTo>
                  <a:close/>
                </a:path>
              </a:pathLst>
            </a:custGeom>
            <a:solidFill>
              <a:srgbClr val="6C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ṡḻîdè">
              <a:extLst>
                <a:ext uri="{FF2B5EF4-FFF2-40B4-BE49-F238E27FC236}">
                  <a16:creationId xmlns:a16="http://schemas.microsoft.com/office/drawing/2014/main" id="{AEC13EB8-2AC4-9D3F-08C5-6E4F1BFD5913}"/>
                </a:ext>
              </a:extLst>
            </p:cNvPr>
            <p:cNvSpPr/>
            <p:nvPr/>
          </p:nvSpPr>
          <p:spPr bwMode="auto">
            <a:xfrm>
              <a:off x="5087938" y="1778001"/>
              <a:ext cx="3617913" cy="1660525"/>
            </a:xfrm>
            <a:custGeom>
              <a:avLst/>
              <a:gdLst>
                <a:gd name="T0" fmla="*/ 0 w 594"/>
                <a:gd name="T1" fmla="*/ 234 h 273"/>
                <a:gd name="T2" fmla="*/ 13 w 594"/>
                <a:gd name="T3" fmla="*/ 224 h 273"/>
                <a:gd name="T4" fmla="*/ 48 w 594"/>
                <a:gd name="T5" fmla="*/ 195 h 273"/>
                <a:gd name="T6" fmla="*/ 92 w 594"/>
                <a:gd name="T7" fmla="*/ 160 h 273"/>
                <a:gd name="T8" fmla="*/ 139 w 594"/>
                <a:gd name="T9" fmla="*/ 124 h 273"/>
                <a:gd name="T10" fmla="*/ 225 w 594"/>
                <a:gd name="T11" fmla="*/ 51 h 273"/>
                <a:gd name="T12" fmla="*/ 286 w 594"/>
                <a:gd name="T13" fmla="*/ 1 h 273"/>
                <a:gd name="T14" fmla="*/ 299 w 594"/>
                <a:gd name="T15" fmla="*/ 2 h 273"/>
                <a:gd name="T16" fmla="*/ 335 w 594"/>
                <a:gd name="T17" fmla="*/ 4 h 273"/>
                <a:gd name="T18" fmla="*/ 577 w 594"/>
                <a:gd name="T19" fmla="*/ 16 h 273"/>
                <a:gd name="T20" fmla="*/ 594 w 594"/>
                <a:gd name="T21" fmla="*/ 17 h 273"/>
                <a:gd name="T22" fmla="*/ 577 w 594"/>
                <a:gd name="T23" fmla="*/ 42 h 273"/>
                <a:gd name="T24" fmla="*/ 542 w 594"/>
                <a:gd name="T25" fmla="*/ 95 h 273"/>
                <a:gd name="T26" fmla="*/ 512 w 594"/>
                <a:gd name="T27" fmla="*/ 141 h 273"/>
                <a:gd name="T28" fmla="*/ 454 w 594"/>
                <a:gd name="T29" fmla="*/ 229 h 273"/>
                <a:gd name="T30" fmla="*/ 424 w 594"/>
                <a:gd name="T31" fmla="*/ 271 h 273"/>
                <a:gd name="T32" fmla="*/ 414 w 594"/>
                <a:gd name="T33" fmla="*/ 273 h 273"/>
                <a:gd name="T34" fmla="*/ 387 w 594"/>
                <a:gd name="T35" fmla="*/ 271 h 273"/>
                <a:gd name="T36" fmla="*/ 285 w 594"/>
                <a:gd name="T37" fmla="*/ 261 h 273"/>
                <a:gd name="T38" fmla="*/ 224 w 594"/>
                <a:gd name="T39" fmla="*/ 255 h 273"/>
                <a:gd name="T40" fmla="*/ 198 w 594"/>
                <a:gd name="T41" fmla="*/ 253 h 273"/>
                <a:gd name="T42" fmla="*/ 168 w 594"/>
                <a:gd name="T43" fmla="*/ 251 h 273"/>
                <a:gd name="T44" fmla="*/ 137 w 594"/>
                <a:gd name="T45" fmla="*/ 247 h 273"/>
                <a:gd name="T46" fmla="*/ 0 w 594"/>
                <a:gd name="T47" fmla="*/ 23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4" h="273">
                  <a:moveTo>
                    <a:pt x="0" y="234"/>
                  </a:moveTo>
                  <a:cubicBezTo>
                    <a:pt x="3" y="234"/>
                    <a:pt x="11" y="225"/>
                    <a:pt x="13" y="224"/>
                  </a:cubicBezTo>
                  <a:cubicBezTo>
                    <a:pt x="25" y="214"/>
                    <a:pt x="36" y="205"/>
                    <a:pt x="48" y="195"/>
                  </a:cubicBezTo>
                  <a:cubicBezTo>
                    <a:pt x="63" y="183"/>
                    <a:pt x="78" y="171"/>
                    <a:pt x="92" y="160"/>
                  </a:cubicBezTo>
                  <a:cubicBezTo>
                    <a:pt x="107" y="148"/>
                    <a:pt x="125" y="137"/>
                    <a:pt x="139" y="124"/>
                  </a:cubicBezTo>
                  <a:cubicBezTo>
                    <a:pt x="165" y="98"/>
                    <a:pt x="195" y="75"/>
                    <a:pt x="225" y="51"/>
                  </a:cubicBezTo>
                  <a:cubicBezTo>
                    <a:pt x="245" y="35"/>
                    <a:pt x="265" y="18"/>
                    <a:pt x="286" y="1"/>
                  </a:cubicBezTo>
                  <a:cubicBezTo>
                    <a:pt x="288" y="0"/>
                    <a:pt x="297" y="2"/>
                    <a:pt x="299" y="2"/>
                  </a:cubicBezTo>
                  <a:cubicBezTo>
                    <a:pt x="311" y="3"/>
                    <a:pt x="323" y="3"/>
                    <a:pt x="335" y="4"/>
                  </a:cubicBezTo>
                  <a:cubicBezTo>
                    <a:pt x="413" y="8"/>
                    <a:pt x="493" y="12"/>
                    <a:pt x="577" y="16"/>
                  </a:cubicBezTo>
                  <a:cubicBezTo>
                    <a:pt x="583" y="17"/>
                    <a:pt x="588" y="17"/>
                    <a:pt x="594" y="17"/>
                  </a:cubicBezTo>
                  <a:cubicBezTo>
                    <a:pt x="591" y="17"/>
                    <a:pt x="579" y="40"/>
                    <a:pt x="577" y="42"/>
                  </a:cubicBezTo>
                  <a:cubicBezTo>
                    <a:pt x="566" y="60"/>
                    <a:pt x="551" y="76"/>
                    <a:pt x="542" y="95"/>
                  </a:cubicBezTo>
                  <a:cubicBezTo>
                    <a:pt x="534" y="112"/>
                    <a:pt x="522" y="127"/>
                    <a:pt x="512" y="141"/>
                  </a:cubicBezTo>
                  <a:cubicBezTo>
                    <a:pt x="492" y="171"/>
                    <a:pt x="473" y="200"/>
                    <a:pt x="454" y="229"/>
                  </a:cubicBezTo>
                  <a:cubicBezTo>
                    <a:pt x="444" y="244"/>
                    <a:pt x="434" y="256"/>
                    <a:pt x="424" y="271"/>
                  </a:cubicBezTo>
                  <a:cubicBezTo>
                    <a:pt x="424" y="272"/>
                    <a:pt x="415" y="273"/>
                    <a:pt x="414" y="273"/>
                  </a:cubicBezTo>
                  <a:cubicBezTo>
                    <a:pt x="405" y="272"/>
                    <a:pt x="396" y="271"/>
                    <a:pt x="387" y="271"/>
                  </a:cubicBezTo>
                  <a:cubicBezTo>
                    <a:pt x="352" y="267"/>
                    <a:pt x="318" y="264"/>
                    <a:pt x="285" y="261"/>
                  </a:cubicBezTo>
                  <a:cubicBezTo>
                    <a:pt x="265" y="259"/>
                    <a:pt x="244" y="257"/>
                    <a:pt x="224" y="255"/>
                  </a:cubicBezTo>
                  <a:cubicBezTo>
                    <a:pt x="215" y="254"/>
                    <a:pt x="206" y="252"/>
                    <a:pt x="198" y="253"/>
                  </a:cubicBezTo>
                  <a:cubicBezTo>
                    <a:pt x="188" y="253"/>
                    <a:pt x="178" y="252"/>
                    <a:pt x="168" y="251"/>
                  </a:cubicBezTo>
                  <a:cubicBezTo>
                    <a:pt x="158" y="249"/>
                    <a:pt x="147" y="248"/>
                    <a:pt x="137" y="247"/>
                  </a:cubicBezTo>
                  <a:cubicBezTo>
                    <a:pt x="90" y="243"/>
                    <a:pt x="45" y="238"/>
                    <a:pt x="0" y="234"/>
                  </a:cubicBezTo>
                </a:path>
              </a:pathLst>
            </a:custGeom>
            <a:solidFill>
              <a:srgbClr val="91B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ïṡḻiḋé">
              <a:extLst>
                <a:ext uri="{FF2B5EF4-FFF2-40B4-BE49-F238E27FC236}">
                  <a16:creationId xmlns:a16="http://schemas.microsoft.com/office/drawing/2014/main" id="{2E6029DB-A435-58F3-3E82-A53E8732C990}"/>
                </a:ext>
              </a:extLst>
            </p:cNvPr>
            <p:cNvSpPr/>
            <p:nvPr/>
          </p:nvSpPr>
          <p:spPr bwMode="auto">
            <a:xfrm>
              <a:off x="5959476" y="2495551"/>
              <a:ext cx="11113" cy="6350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1 h 1"/>
                <a:gd name="T6" fmla="*/ 2 w 2"/>
                <a:gd name="T7" fmla="*/ 0 h 1"/>
                <a:gd name="T8" fmla="*/ 1 w 2"/>
                <a:gd name="T9" fmla="*/ 0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D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ŝḷîḋê">
              <a:extLst>
                <a:ext uri="{FF2B5EF4-FFF2-40B4-BE49-F238E27FC236}">
                  <a16:creationId xmlns:a16="http://schemas.microsoft.com/office/drawing/2014/main" id="{C3B5B7B2-5C43-57D2-8EB4-ECAEA1926318}"/>
                </a:ext>
              </a:extLst>
            </p:cNvPr>
            <p:cNvSpPr/>
            <p:nvPr/>
          </p:nvSpPr>
          <p:spPr bwMode="auto">
            <a:xfrm>
              <a:off x="5965826" y="2495551"/>
              <a:ext cx="2173288" cy="225425"/>
            </a:xfrm>
            <a:custGeom>
              <a:avLst/>
              <a:gdLst>
                <a:gd name="T0" fmla="*/ 171 w 357"/>
                <a:gd name="T1" fmla="*/ 12 h 37"/>
                <a:gd name="T2" fmla="*/ 169 w 357"/>
                <a:gd name="T3" fmla="*/ 16 h 37"/>
                <a:gd name="T4" fmla="*/ 169 w 357"/>
                <a:gd name="T5" fmla="*/ 16 h 37"/>
                <a:gd name="T6" fmla="*/ 355 w 357"/>
                <a:gd name="T7" fmla="*/ 37 h 37"/>
                <a:gd name="T8" fmla="*/ 355 w 357"/>
                <a:gd name="T9" fmla="*/ 37 h 37"/>
                <a:gd name="T10" fmla="*/ 355 w 357"/>
                <a:gd name="T11" fmla="*/ 33 h 37"/>
                <a:gd name="T12" fmla="*/ 171 w 357"/>
                <a:gd name="T13" fmla="*/ 13 h 37"/>
                <a:gd name="T14" fmla="*/ 171 w 357"/>
                <a:gd name="T15" fmla="*/ 12 h 37"/>
                <a:gd name="T16" fmla="*/ 1 w 357"/>
                <a:gd name="T17" fmla="*/ 0 h 37"/>
                <a:gd name="T18" fmla="*/ 0 w 357"/>
                <a:gd name="T19" fmla="*/ 1 h 37"/>
                <a:gd name="T20" fmla="*/ 166 w 357"/>
                <a:gd name="T21" fmla="*/ 15 h 37"/>
                <a:gd name="T22" fmla="*/ 168 w 357"/>
                <a:gd name="T23" fmla="*/ 12 h 37"/>
                <a:gd name="T24" fmla="*/ 1 w 357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37">
                  <a:moveTo>
                    <a:pt x="171" y="12"/>
                  </a:moveTo>
                  <a:cubicBezTo>
                    <a:pt x="170" y="14"/>
                    <a:pt x="169" y="15"/>
                    <a:pt x="169" y="16"/>
                  </a:cubicBezTo>
                  <a:cubicBezTo>
                    <a:pt x="169" y="16"/>
                    <a:pt x="169" y="16"/>
                    <a:pt x="169" y="16"/>
                  </a:cubicBezTo>
                  <a:cubicBezTo>
                    <a:pt x="229" y="22"/>
                    <a:pt x="291" y="29"/>
                    <a:pt x="355" y="37"/>
                  </a:cubicBezTo>
                  <a:cubicBezTo>
                    <a:pt x="355" y="37"/>
                    <a:pt x="355" y="37"/>
                    <a:pt x="355" y="37"/>
                  </a:cubicBezTo>
                  <a:cubicBezTo>
                    <a:pt x="357" y="37"/>
                    <a:pt x="357" y="33"/>
                    <a:pt x="355" y="33"/>
                  </a:cubicBezTo>
                  <a:cubicBezTo>
                    <a:pt x="292" y="25"/>
                    <a:pt x="231" y="18"/>
                    <a:pt x="171" y="13"/>
                  </a:cubicBezTo>
                  <a:cubicBezTo>
                    <a:pt x="171" y="12"/>
                    <a:pt x="171" y="12"/>
                    <a:pt x="171" y="12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54" y="6"/>
                    <a:pt x="109" y="10"/>
                    <a:pt x="166" y="15"/>
                  </a:cubicBezTo>
                  <a:cubicBezTo>
                    <a:pt x="167" y="14"/>
                    <a:pt x="168" y="13"/>
                    <a:pt x="168" y="12"/>
                  </a:cubicBezTo>
                  <a:cubicBezTo>
                    <a:pt x="111" y="7"/>
                    <a:pt x="56" y="1"/>
                    <a:pt x="1" y="0"/>
                  </a:cubicBezTo>
                </a:path>
              </a:pathLst>
            </a:custGeom>
            <a:solidFill>
              <a:srgbClr val="9EBA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iSļîďê">
              <a:extLst>
                <a:ext uri="{FF2B5EF4-FFF2-40B4-BE49-F238E27FC236}">
                  <a16:creationId xmlns:a16="http://schemas.microsoft.com/office/drawing/2014/main" id="{D5E83639-E17E-6881-B052-A761A57BE5B6}"/>
                </a:ext>
              </a:extLst>
            </p:cNvPr>
            <p:cNvSpPr/>
            <p:nvPr/>
          </p:nvSpPr>
          <p:spPr bwMode="auto">
            <a:xfrm>
              <a:off x="7566026" y="1825626"/>
              <a:ext cx="6350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ED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îślídè">
              <a:extLst>
                <a:ext uri="{FF2B5EF4-FFF2-40B4-BE49-F238E27FC236}">
                  <a16:creationId xmlns:a16="http://schemas.microsoft.com/office/drawing/2014/main" id="{92CBC8E5-3831-1751-2030-7C76D6DB588F}"/>
                </a:ext>
              </a:extLst>
            </p:cNvPr>
            <p:cNvSpPr/>
            <p:nvPr/>
          </p:nvSpPr>
          <p:spPr bwMode="auto">
            <a:xfrm>
              <a:off x="6988176" y="1825626"/>
              <a:ext cx="584200" cy="742950"/>
            </a:xfrm>
            <a:custGeom>
              <a:avLst/>
              <a:gdLst>
                <a:gd name="T0" fmla="*/ 95 w 96"/>
                <a:gd name="T1" fmla="*/ 0 h 122"/>
                <a:gd name="T2" fmla="*/ 95 w 96"/>
                <a:gd name="T3" fmla="*/ 0 h 122"/>
                <a:gd name="T4" fmla="*/ 72 w 96"/>
                <a:gd name="T5" fmla="*/ 30 h 122"/>
                <a:gd name="T6" fmla="*/ 47 w 96"/>
                <a:gd name="T7" fmla="*/ 64 h 122"/>
                <a:gd name="T8" fmla="*/ 0 w 96"/>
                <a:gd name="T9" fmla="*/ 122 h 122"/>
                <a:gd name="T10" fmla="*/ 3 w 96"/>
                <a:gd name="T11" fmla="*/ 122 h 122"/>
                <a:gd name="T12" fmla="*/ 47 w 96"/>
                <a:gd name="T13" fmla="*/ 68 h 122"/>
                <a:gd name="T14" fmla="*/ 70 w 96"/>
                <a:gd name="T15" fmla="*/ 36 h 122"/>
                <a:gd name="T16" fmla="*/ 96 w 96"/>
                <a:gd name="T17" fmla="*/ 1 h 122"/>
                <a:gd name="T18" fmla="*/ 96 w 96"/>
                <a:gd name="T19" fmla="*/ 0 h 122"/>
                <a:gd name="T20" fmla="*/ 95 w 96"/>
                <a:gd name="T2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22"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86" y="8"/>
                    <a:pt x="79" y="20"/>
                    <a:pt x="72" y="30"/>
                  </a:cubicBezTo>
                  <a:cubicBezTo>
                    <a:pt x="64" y="42"/>
                    <a:pt x="55" y="53"/>
                    <a:pt x="47" y="64"/>
                  </a:cubicBezTo>
                  <a:cubicBezTo>
                    <a:pt x="32" y="84"/>
                    <a:pt x="16" y="103"/>
                    <a:pt x="0" y="122"/>
                  </a:cubicBezTo>
                  <a:cubicBezTo>
                    <a:pt x="1" y="122"/>
                    <a:pt x="2" y="122"/>
                    <a:pt x="3" y="122"/>
                  </a:cubicBezTo>
                  <a:cubicBezTo>
                    <a:pt x="18" y="105"/>
                    <a:pt x="33" y="86"/>
                    <a:pt x="47" y="68"/>
                  </a:cubicBezTo>
                  <a:cubicBezTo>
                    <a:pt x="55" y="57"/>
                    <a:pt x="63" y="47"/>
                    <a:pt x="70" y="36"/>
                  </a:cubicBezTo>
                  <a:cubicBezTo>
                    <a:pt x="78" y="24"/>
                    <a:pt x="86" y="11"/>
                    <a:pt x="96" y="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A2B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îŝḻiḍè">
              <a:extLst>
                <a:ext uri="{FF2B5EF4-FFF2-40B4-BE49-F238E27FC236}">
                  <a16:creationId xmlns:a16="http://schemas.microsoft.com/office/drawing/2014/main" id="{52CD4C3D-C2F6-7A18-B02A-ED6FD268564F}"/>
                </a:ext>
              </a:extLst>
            </p:cNvPr>
            <p:cNvSpPr/>
            <p:nvPr/>
          </p:nvSpPr>
          <p:spPr bwMode="auto">
            <a:xfrm>
              <a:off x="6348413" y="3316288"/>
              <a:ext cx="25400" cy="23813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1 w 4"/>
                <a:gd name="T5" fmla="*/ 4 h 4"/>
                <a:gd name="T6" fmla="*/ 2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FC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íšḷiḍé">
              <a:extLst>
                <a:ext uri="{FF2B5EF4-FFF2-40B4-BE49-F238E27FC236}">
                  <a16:creationId xmlns:a16="http://schemas.microsoft.com/office/drawing/2014/main" id="{262A3A32-509E-0ACD-8B09-BED7130D044D}"/>
                </a:ext>
              </a:extLst>
            </p:cNvPr>
            <p:cNvSpPr/>
            <p:nvPr/>
          </p:nvSpPr>
          <p:spPr bwMode="auto">
            <a:xfrm>
              <a:off x="6361113" y="2586038"/>
              <a:ext cx="633413" cy="736600"/>
            </a:xfrm>
            <a:custGeom>
              <a:avLst/>
              <a:gdLst>
                <a:gd name="T0" fmla="*/ 101 w 104"/>
                <a:gd name="T1" fmla="*/ 0 h 121"/>
                <a:gd name="T2" fmla="*/ 99 w 104"/>
                <a:gd name="T3" fmla="*/ 2 h 121"/>
                <a:gd name="T4" fmla="*/ 0 w 104"/>
                <a:gd name="T5" fmla="*/ 120 h 121"/>
                <a:gd name="T6" fmla="*/ 2 w 104"/>
                <a:gd name="T7" fmla="*/ 121 h 121"/>
                <a:gd name="T8" fmla="*/ 99 w 104"/>
                <a:gd name="T9" fmla="*/ 6 h 121"/>
                <a:gd name="T10" fmla="*/ 104 w 104"/>
                <a:gd name="T11" fmla="*/ 1 h 121"/>
                <a:gd name="T12" fmla="*/ 101 w 10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21">
                  <a:moveTo>
                    <a:pt x="101" y="0"/>
                  </a:moveTo>
                  <a:cubicBezTo>
                    <a:pt x="100" y="1"/>
                    <a:pt x="100" y="2"/>
                    <a:pt x="99" y="2"/>
                  </a:cubicBezTo>
                  <a:cubicBezTo>
                    <a:pt x="65" y="42"/>
                    <a:pt x="31" y="81"/>
                    <a:pt x="0" y="120"/>
                  </a:cubicBezTo>
                  <a:cubicBezTo>
                    <a:pt x="1" y="120"/>
                    <a:pt x="1" y="120"/>
                    <a:pt x="2" y="121"/>
                  </a:cubicBezTo>
                  <a:cubicBezTo>
                    <a:pt x="33" y="82"/>
                    <a:pt x="66" y="45"/>
                    <a:pt x="99" y="6"/>
                  </a:cubicBezTo>
                  <a:cubicBezTo>
                    <a:pt x="101" y="4"/>
                    <a:pt x="102" y="2"/>
                    <a:pt x="104" y="1"/>
                  </a:cubicBezTo>
                  <a:cubicBezTo>
                    <a:pt x="103" y="1"/>
                    <a:pt x="102" y="0"/>
                    <a:pt x="101" y="0"/>
                  </a:cubicBezTo>
                </a:path>
              </a:pathLst>
            </a:custGeom>
            <a:solidFill>
              <a:srgbClr val="A2B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íš1ïďê">
              <a:extLst>
                <a:ext uri="{FF2B5EF4-FFF2-40B4-BE49-F238E27FC236}">
                  <a16:creationId xmlns:a16="http://schemas.microsoft.com/office/drawing/2014/main" id="{38F92023-4C1B-01C4-6D0A-A67A4E23DC1E}"/>
                </a:ext>
              </a:extLst>
            </p:cNvPr>
            <p:cNvSpPr/>
            <p:nvPr/>
          </p:nvSpPr>
          <p:spPr bwMode="auto">
            <a:xfrm>
              <a:off x="6975476" y="2568576"/>
              <a:ext cx="30163" cy="23813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3 h 4"/>
                <a:gd name="T4" fmla="*/ 3 w 5"/>
                <a:gd name="T5" fmla="*/ 4 h 4"/>
                <a:gd name="T6" fmla="*/ 5 w 5"/>
                <a:gd name="T7" fmla="*/ 0 h 4"/>
                <a:gd name="T8" fmla="*/ 2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3"/>
                    <a:pt x="4" y="2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ADC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íSḻïḋe">
              <a:extLst>
                <a:ext uri="{FF2B5EF4-FFF2-40B4-BE49-F238E27FC236}">
                  <a16:creationId xmlns:a16="http://schemas.microsoft.com/office/drawing/2014/main" id="{EA6A12D1-25D2-BCB0-75F0-CC2AD4620708}"/>
                </a:ext>
              </a:extLst>
            </p:cNvPr>
            <p:cNvSpPr/>
            <p:nvPr/>
          </p:nvSpPr>
          <p:spPr bwMode="auto">
            <a:xfrm>
              <a:off x="6829426" y="1389063"/>
              <a:ext cx="109538" cy="176213"/>
            </a:xfrm>
            <a:custGeom>
              <a:avLst/>
              <a:gdLst>
                <a:gd name="T0" fmla="*/ 4 w 18"/>
                <a:gd name="T1" fmla="*/ 26 h 29"/>
                <a:gd name="T2" fmla="*/ 8 w 18"/>
                <a:gd name="T3" fmla="*/ 22 h 29"/>
                <a:gd name="T4" fmla="*/ 10 w 18"/>
                <a:gd name="T5" fmla="*/ 19 h 29"/>
                <a:gd name="T6" fmla="*/ 13 w 18"/>
                <a:gd name="T7" fmla="*/ 15 h 29"/>
                <a:gd name="T8" fmla="*/ 15 w 18"/>
                <a:gd name="T9" fmla="*/ 11 h 29"/>
                <a:gd name="T10" fmla="*/ 17 w 18"/>
                <a:gd name="T11" fmla="*/ 8 h 29"/>
                <a:gd name="T12" fmla="*/ 18 w 18"/>
                <a:gd name="T13" fmla="*/ 6 h 29"/>
                <a:gd name="T14" fmla="*/ 18 w 18"/>
                <a:gd name="T15" fmla="*/ 3 h 29"/>
                <a:gd name="T16" fmla="*/ 18 w 18"/>
                <a:gd name="T17" fmla="*/ 1 h 29"/>
                <a:gd name="T18" fmla="*/ 17 w 18"/>
                <a:gd name="T19" fmla="*/ 1 h 29"/>
                <a:gd name="T20" fmla="*/ 16 w 18"/>
                <a:gd name="T21" fmla="*/ 1 h 29"/>
                <a:gd name="T22" fmla="*/ 14 w 18"/>
                <a:gd name="T23" fmla="*/ 4 h 29"/>
                <a:gd name="T24" fmla="*/ 8 w 18"/>
                <a:gd name="T25" fmla="*/ 15 h 29"/>
                <a:gd name="T26" fmla="*/ 0 w 18"/>
                <a:gd name="T27" fmla="*/ 25 h 29"/>
                <a:gd name="T28" fmla="*/ 0 w 18"/>
                <a:gd name="T29" fmla="*/ 26 h 29"/>
                <a:gd name="T30" fmla="*/ 0 w 18"/>
                <a:gd name="T31" fmla="*/ 27 h 29"/>
                <a:gd name="T32" fmla="*/ 2 w 18"/>
                <a:gd name="T33" fmla="*/ 28 h 29"/>
                <a:gd name="T34" fmla="*/ 4 w 18"/>
                <a:gd name="T35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29">
                  <a:moveTo>
                    <a:pt x="4" y="26"/>
                  </a:moveTo>
                  <a:cubicBezTo>
                    <a:pt x="5" y="25"/>
                    <a:pt x="7" y="24"/>
                    <a:pt x="8" y="22"/>
                  </a:cubicBezTo>
                  <a:cubicBezTo>
                    <a:pt x="9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5"/>
                  </a:cubicBezTo>
                  <a:cubicBezTo>
                    <a:pt x="14" y="14"/>
                    <a:pt x="15" y="13"/>
                    <a:pt x="15" y="11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8" y="7"/>
                    <a:pt x="18" y="6"/>
                    <a:pt x="18" y="6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7" y="0"/>
                    <a:pt x="16" y="1"/>
                  </a:cubicBezTo>
                  <a:cubicBezTo>
                    <a:pt x="15" y="2"/>
                    <a:pt x="14" y="3"/>
                    <a:pt x="14" y="4"/>
                  </a:cubicBezTo>
                  <a:cubicBezTo>
                    <a:pt x="13" y="7"/>
                    <a:pt x="10" y="12"/>
                    <a:pt x="8" y="15"/>
                  </a:cubicBezTo>
                  <a:cubicBezTo>
                    <a:pt x="6" y="19"/>
                    <a:pt x="4" y="22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1" y="29"/>
                    <a:pt x="2" y="28"/>
                  </a:cubicBezTo>
                  <a:cubicBezTo>
                    <a:pt x="3" y="28"/>
                    <a:pt x="3" y="27"/>
                    <a:pt x="4" y="26"/>
                  </a:cubicBezTo>
                  <a:close/>
                </a:path>
              </a:pathLst>
            </a:custGeom>
            <a:solidFill>
              <a:srgbClr val="EDD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ṥľiďê">
              <a:extLst>
                <a:ext uri="{FF2B5EF4-FFF2-40B4-BE49-F238E27FC236}">
                  <a16:creationId xmlns:a16="http://schemas.microsoft.com/office/drawing/2014/main" id="{B653961A-6177-BB3C-4C48-A069944F5121}"/>
                </a:ext>
              </a:extLst>
            </p:cNvPr>
            <p:cNvSpPr/>
            <p:nvPr/>
          </p:nvSpPr>
          <p:spPr bwMode="auto">
            <a:xfrm>
              <a:off x="6951663" y="1503363"/>
              <a:ext cx="103188" cy="384175"/>
            </a:xfrm>
            <a:custGeom>
              <a:avLst/>
              <a:gdLst>
                <a:gd name="T0" fmla="*/ 17 w 17"/>
                <a:gd name="T1" fmla="*/ 61 h 63"/>
                <a:gd name="T2" fmla="*/ 16 w 17"/>
                <a:gd name="T3" fmla="*/ 60 h 63"/>
                <a:gd name="T4" fmla="*/ 15 w 17"/>
                <a:gd name="T5" fmla="*/ 55 h 63"/>
                <a:gd name="T6" fmla="*/ 13 w 17"/>
                <a:gd name="T7" fmla="*/ 50 h 63"/>
                <a:gd name="T8" fmla="*/ 10 w 17"/>
                <a:gd name="T9" fmla="*/ 37 h 63"/>
                <a:gd name="T10" fmla="*/ 10 w 17"/>
                <a:gd name="T11" fmla="*/ 29 h 63"/>
                <a:gd name="T12" fmla="*/ 10 w 17"/>
                <a:gd name="T13" fmla="*/ 17 h 63"/>
                <a:gd name="T14" fmla="*/ 9 w 17"/>
                <a:gd name="T15" fmla="*/ 4 h 63"/>
                <a:gd name="T16" fmla="*/ 4 w 17"/>
                <a:gd name="T17" fmla="*/ 1 h 63"/>
                <a:gd name="T18" fmla="*/ 1 w 17"/>
                <a:gd name="T19" fmla="*/ 4 h 63"/>
                <a:gd name="T20" fmla="*/ 0 w 17"/>
                <a:gd name="T21" fmla="*/ 8 h 63"/>
                <a:gd name="T22" fmla="*/ 2 w 17"/>
                <a:gd name="T23" fmla="*/ 23 h 63"/>
                <a:gd name="T24" fmla="*/ 3 w 17"/>
                <a:gd name="T25" fmla="*/ 32 h 63"/>
                <a:gd name="T26" fmla="*/ 14 w 17"/>
                <a:gd name="T27" fmla="*/ 61 h 63"/>
                <a:gd name="T28" fmla="*/ 14 w 17"/>
                <a:gd name="T29" fmla="*/ 61 h 63"/>
                <a:gd name="T30" fmla="*/ 15 w 17"/>
                <a:gd name="T31" fmla="*/ 62 h 63"/>
                <a:gd name="T32" fmla="*/ 16 w 17"/>
                <a:gd name="T33" fmla="*/ 63 h 63"/>
                <a:gd name="T34" fmla="*/ 17 w 17"/>
                <a:gd name="T35" fmla="*/ 62 h 63"/>
                <a:gd name="T36" fmla="*/ 17 w 17"/>
                <a:gd name="T37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63">
                  <a:moveTo>
                    <a:pt x="17" y="61"/>
                  </a:moveTo>
                  <a:cubicBezTo>
                    <a:pt x="17" y="61"/>
                    <a:pt x="17" y="60"/>
                    <a:pt x="16" y="60"/>
                  </a:cubicBezTo>
                  <a:cubicBezTo>
                    <a:pt x="16" y="59"/>
                    <a:pt x="15" y="56"/>
                    <a:pt x="15" y="55"/>
                  </a:cubicBezTo>
                  <a:cubicBezTo>
                    <a:pt x="14" y="54"/>
                    <a:pt x="13" y="51"/>
                    <a:pt x="13" y="50"/>
                  </a:cubicBezTo>
                  <a:cubicBezTo>
                    <a:pt x="12" y="45"/>
                    <a:pt x="11" y="42"/>
                    <a:pt x="10" y="37"/>
                  </a:cubicBezTo>
                  <a:cubicBezTo>
                    <a:pt x="10" y="34"/>
                    <a:pt x="10" y="31"/>
                    <a:pt x="10" y="29"/>
                  </a:cubicBezTo>
                  <a:cubicBezTo>
                    <a:pt x="9" y="24"/>
                    <a:pt x="10" y="21"/>
                    <a:pt x="10" y="17"/>
                  </a:cubicBezTo>
                  <a:cubicBezTo>
                    <a:pt x="11" y="12"/>
                    <a:pt x="11" y="7"/>
                    <a:pt x="9" y="4"/>
                  </a:cubicBezTo>
                  <a:cubicBezTo>
                    <a:pt x="8" y="2"/>
                    <a:pt x="6" y="0"/>
                    <a:pt x="4" y="1"/>
                  </a:cubicBezTo>
                  <a:cubicBezTo>
                    <a:pt x="2" y="1"/>
                    <a:pt x="1" y="2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1" y="18"/>
                    <a:pt x="2" y="23"/>
                  </a:cubicBezTo>
                  <a:cubicBezTo>
                    <a:pt x="2" y="26"/>
                    <a:pt x="2" y="29"/>
                    <a:pt x="3" y="32"/>
                  </a:cubicBezTo>
                  <a:cubicBezTo>
                    <a:pt x="5" y="41"/>
                    <a:pt x="10" y="52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5" y="62"/>
                    <a:pt x="15" y="62"/>
                  </a:cubicBezTo>
                  <a:cubicBezTo>
                    <a:pt x="15" y="63"/>
                    <a:pt x="16" y="63"/>
                    <a:pt x="16" y="63"/>
                  </a:cubicBezTo>
                  <a:cubicBezTo>
                    <a:pt x="17" y="63"/>
                    <a:pt x="17" y="62"/>
                    <a:pt x="17" y="62"/>
                  </a:cubicBezTo>
                  <a:lnTo>
                    <a:pt x="17" y="61"/>
                  </a:lnTo>
                  <a:close/>
                </a:path>
              </a:pathLst>
            </a:custGeom>
            <a:solidFill>
              <a:srgbClr val="EDD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ṩlíḍé">
              <a:extLst>
                <a:ext uri="{FF2B5EF4-FFF2-40B4-BE49-F238E27FC236}">
                  <a16:creationId xmlns:a16="http://schemas.microsoft.com/office/drawing/2014/main" id="{9F5CF42F-6F4C-4F9F-6A7C-696163F6827D}"/>
                </a:ext>
              </a:extLst>
            </p:cNvPr>
            <p:cNvSpPr/>
            <p:nvPr/>
          </p:nvSpPr>
          <p:spPr bwMode="auto">
            <a:xfrm>
              <a:off x="6902451" y="1485901"/>
              <a:ext cx="73025" cy="425450"/>
            </a:xfrm>
            <a:custGeom>
              <a:avLst/>
              <a:gdLst>
                <a:gd name="T0" fmla="*/ 12 w 12"/>
                <a:gd name="T1" fmla="*/ 10 h 70"/>
                <a:gd name="T2" fmla="*/ 10 w 12"/>
                <a:gd name="T3" fmla="*/ 3 h 70"/>
                <a:gd name="T4" fmla="*/ 5 w 12"/>
                <a:gd name="T5" fmla="*/ 2 h 70"/>
                <a:gd name="T6" fmla="*/ 2 w 12"/>
                <a:gd name="T7" fmla="*/ 7 h 70"/>
                <a:gd name="T8" fmla="*/ 0 w 12"/>
                <a:gd name="T9" fmla="*/ 16 h 70"/>
                <a:gd name="T10" fmla="*/ 0 w 12"/>
                <a:gd name="T11" fmla="*/ 24 h 70"/>
                <a:gd name="T12" fmla="*/ 0 w 12"/>
                <a:gd name="T13" fmla="*/ 32 h 70"/>
                <a:gd name="T14" fmla="*/ 0 w 12"/>
                <a:gd name="T15" fmla="*/ 41 h 70"/>
                <a:gd name="T16" fmla="*/ 2 w 12"/>
                <a:gd name="T17" fmla="*/ 66 h 70"/>
                <a:gd name="T18" fmla="*/ 2 w 12"/>
                <a:gd name="T19" fmla="*/ 70 h 70"/>
                <a:gd name="T20" fmla="*/ 2 w 12"/>
                <a:gd name="T21" fmla="*/ 70 h 70"/>
                <a:gd name="T22" fmla="*/ 2 w 12"/>
                <a:gd name="T23" fmla="*/ 70 h 70"/>
                <a:gd name="T24" fmla="*/ 4 w 12"/>
                <a:gd name="T25" fmla="*/ 70 h 70"/>
                <a:gd name="T26" fmla="*/ 4 w 12"/>
                <a:gd name="T27" fmla="*/ 69 h 70"/>
                <a:gd name="T28" fmla="*/ 4 w 12"/>
                <a:gd name="T29" fmla="*/ 66 h 70"/>
                <a:gd name="T30" fmla="*/ 4 w 12"/>
                <a:gd name="T31" fmla="*/ 65 h 70"/>
                <a:gd name="T32" fmla="*/ 4 w 12"/>
                <a:gd name="T33" fmla="*/ 64 h 70"/>
                <a:gd name="T34" fmla="*/ 7 w 12"/>
                <a:gd name="T35" fmla="*/ 35 h 70"/>
                <a:gd name="T36" fmla="*/ 12 w 12"/>
                <a:gd name="T37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70">
                  <a:moveTo>
                    <a:pt x="12" y="10"/>
                  </a:moveTo>
                  <a:cubicBezTo>
                    <a:pt x="12" y="8"/>
                    <a:pt x="11" y="5"/>
                    <a:pt x="10" y="3"/>
                  </a:cubicBezTo>
                  <a:cubicBezTo>
                    <a:pt x="9" y="2"/>
                    <a:pt x="6" y="0"/>
                    <a:pt x="5" y="2"/>
                  </a:cubicBezTo>
                  <a:cubicBezTo>
                    <a:pt x="3" y="3"/>
                    <a:pt x="3" y="5"/>
                    <a:pt x="2" y="7"/>
                  </a:cubicBezTo>
                  <a:cubicBezTo>
                    <a:pt x="1" y="10"/>
                    <a:pt x="1" y="13"/>
                    <a:pt x="0" y="16"/>
                  </a:cubicBezTo>
                  <a:cubicBezTo>
                    <a:pt x="0" y="18"/>
                    <a:pt x="0" y="21"/>
                    <a:pt x="0" y="24"/>
                  </a:cubicBezTo>
                  <a:cubicBezTo>
                    <a:pt x="0" y="27"/>
                    <a:pt x="0" y="29"/>
                    <a:pt x="0" y="32"/>
                  </a:cubicBezTo>
                  <a:cubicBezTo>
                    <a:pt x="0" y="35"/>
                    <a:pt x="0" y="38"/>
                    <a:pt x="0" y="41"/>
                  </a:cubicBezTo>
                  <a:cubicBezTo>
                    <a:pt x="0" y="49"/>
                    <a:pt x="0" y="54"/>
                    <a:pt x="2" y="66"/>
                  </a:cubicBezTo>
                  <a:cubicBezTo>
                    <a:pt x="2" y="67"/>
                    <a:pt x="2" y="68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70"/>
                    <a:pt x="3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8"/>
                    <a:pt x="4" y="67"/>
                    <a:pt x="4" y="66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4" y="65"/>
                    <a:pt x="4" y="64"/>
                  </a:cubicBezTo>
                  <a:cubicBezTo>
                    <a:pt x="5" y="54"/>
                    <a:pt x="5" y="44"/>
                    <a:pt x="7" y="35"/>
                  </a:cubicBezTo>
                  <a:cubicBezTo>
                    <a:pt x="8" y="27"/>
                    <a:pt x="12" y="19"/>
                    <a:pt x="12" y="10"/>
                  </a:cubicBezTo>
                  <a:close/>
                </a:path>
              </a:pathLst>
            </a:custGeom>
            <a:solidFill>
              <a:srgbClr val="EDD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$líḋè">
              <a:extLst>
                <a:ext uri="{FF2B5EF4-FFF2-40B4-BE49-F238E27FC236}">
                  <a16:creationId xmlns:a16="http://schemas.microsoft.com/office/drawing/2014/main" id="{6219E898-9F31-83FC-7AB4-E135CA32B112}"/>
                </a:ext>
              </a:extLst>
            </p:cNvPr>
            <p:cNvSpPr/>
            <p:nvPr/>
          </p:nvSpPr>
          <p:spPr bwMode="auto">
            <a:xfrm>
              <a:off x="6872288" y="1546226"/>
              <a:ext cx="60325" cy="122238"/>
            </a:xfrm>
            <a:custGeom>
              <a:avLst/>
              <a:gdLst>
                <a:gd name="T0" fmla="*/ 0 w 10"/>
                <a:gd name="T1" fmla="*/ 16 h 20"/>
                <a:gd name="T2" fmla="*/ 0 w 10"/>
                <a:gd name="T3" fmla="*/ 16 h 20"/>
                <a:gd name="T4" fmla="*/ 0 w 10"/>
                <a:gd name="T5" fmla="*/ 16 h 20"/>
                <a:gd name="T6" fmla="*/ 4 w 10"/>
                <a:gd name="T7" fmla="*/ 20 h 20"/>
                <a:gd name="T8" fmla="*/ 5 w 10"/>
                <a:gd name="T9" fmla="*/ 20 h 20"/>
                <a:gd name="T10" fmla="*/ 5 w 10"/>
                <a:gd name="T11" fmla="*/ 20 h 20"/>
                <a:gd name="T12" fmla="*/ 10 w 10"/>
                <a:gd name="T13" fmla="*/ 4 h 20"/>
                <a:gd name="T14" fmla="*/ 10 w 10"/>
                <a:gd name="T15" fmla="*/ 4 h 20"/>
                <a:gd name="T16" fmla="*/ 10 w 10"/>
                <a:gd name="T17" fmla="*/ 3 h 20"/>
                <a:gd name="T18" fmla="*/ 8 w 10"/>
                <a:gd name="T19" fmla="*/ 1 h 20"/>
                <a:gd name="T20" fmla="*/ 6 w 10"/>
                <a:gd name="T21" fmla="*/ 2 h 20"/>
                <a:gd name="T22" fmla="*/ 2 w 10"/>
                <a:gd name="T23" fmla="*/ 11 h 20"/>
                <a:gd name="T24" fmla="*/ 0 w 10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20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8"/>
                    <a:pt x="3" y="19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8" y="15"/>
                    <a:pt x="8" y="9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8" y="1"/>
                  </a:cubicBezTo>
                  <a:cubicBezTo>
                    <a:pt x="6" y="0"/>
                    <a:pt x="6" y="0"/>
                    <a:pt x="6" y="2"/>
                  </a:cubicBezTo>
                  <a:cubicBezTo>
                    <a:pt x="5" y="5"/>
                    <a:pt x="3" y="8"/>
                    <a:pt x="2" y="11"/>
                  </a:cubicBezTo>
                  <a:cubicBezTo>
                    <a:pt x="1" y="12"/>
                    <a:pt x="1" y="14"/>
                    <a:pt x="0" y="16"/>
                  </a:cubicBezTo>
                  <a:close/>
                </a:path>
              </a:pathLst>
            </a:custGeom>
            <a:solidFill>
              <a:srgbClr val="FCE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ïšļïḋe">
              <a:extLst>
                <a:ext uri="{FF2B5EF4-FFF2-40B4-BE49-F238E27FC236}">
                  <a16:creationId xmlns:a16="http://schemas.microsoft.com/office/drawing/2014/main" id="{AD34AD6C-CCCF-887B-0111-3AD8B649696D}"/>
                </a:ext>
              </a:extLst>
            </p:cNvPr>
            <p:cNvSpPr/>
            <p:nvPr/>
          </p:nvSpPr>
          <p:spPr bwMode="auto">
            <a:xfrm>
              <a:off x="6902451" y="1565276"/>
              <a:ext cx="42863" cy="120650"/>
            </a:xfrm>
            <a:custGeom>
              <a:avLst/>
              <a:gdLst>
                <a:gd name="T0" fmla="*/ 0 w 7"/>
                <a:gd name="T1" fmla="*/ 18 h 20"/>
                <a:gd name="T2" fmla="*/ 6 w 7"/>
                <a:gd name="T3" fmla="*/ 20 h 20"/>
                <a:gd name="T4" fmla="*/ 7 w 7"/>
                <a:gd name="T5" fmla="*/ 2 h 20"/>
                <a:gd name="T6" fmla="*/ 7 w 7"/>
                <a:gd name="T7" fmla="*/ 1 h 20"/>
                <a:gd name="T8" fmla="*/ 7 w 7"/>
                <a:gd name="T9" fmla="*/ 1 h 20"/>
                <a:gd name="T10" fmla="*/ 4 w 7"/>
                <a:gd name="T11" fmla="*/ 0 h 20"/>
                <a:gd name="T12" fmla="*/ 3 w 7"/>
                <a:gd name="T13" fmla="*/ 2 h 20"/>
                <a:gd name="T14" fmla="*/ 1 w 7"/>
                <a:gd name="T15" fmla="*/ 12 h 20"/>
                <a:gd name="T16" fmla="*/ 0 w 7"/>
                <a:gd name="T1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0">
                  <a:moveTo>
                    <a:pt x="0" y="18"/>
                  </a:moveTo>
                  <a:cubicBezTo>
                    <a:pt x="2" y="19"/>
                    <a:pt x="4" y="19"/>
                    <a:pt x="6" y="20"/>
                  </a:cubicBezTo>
                  <a:cubicBezTo>
                    <a:pt x="7" y="14"/>
                    <a:pt x="7" y="8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4" y="0"/>
                    <a:pt x="3" y="1"/>
                    <a:pt x="3" y="2"/>
                  </a:cubicBezTo>
                  <a:cubicBezTo>
                    <a:pt x="3" y="5"/>
                    <a:pt x="2" y="9"/>
                    <a:pt x="1" y="12"/>
                  </a:cubicBezTo>
                  <a:cubicBezTo>
                    <a:pt x="1" y="14"/>
                    <a:pt x="0" y="16"/>
                    <a:pt x="0" y="18"/>
                  </a:cubicBezTo>
                  <a:close/>
                </a:path>
              </a:pathLst>
            </a:custGeom>
            <a:solidFill>
              <a:srgbClr val="F0E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šlíde">
              <a:extLst>
                <a:ext uri="{FF2B5EF4-FFF2-40B4-BE49-F238E27FC236}">
                  <a16:creationId xmlns:a16="http://schemas.microsoft.com/office/drawing/2014/main" id="{FDBF82F6-9148-6FE1-12E9-3E3CFBA82E10}"/>
                </a:ext>
              </a:extLst>
            </p:cNvPr>
            <p:cNvSpPr/>
            <p:nvPr/>
          </p:nvSpPr>
          <p:spPr bwMode="auto">
            <a:xfrm>
              <a:off x="6932613" y="1565276"/>
              <a:ext cx="42863" cy="115888"/>
            </a:xfrm>
            <a:custGeom>
              <a:avLst/>
              <a:gdLst>
                <a:gd name="T0" fmla="*/ 5 w 7"/>
                <a:gd name="T1" fmla="*/ 19 h 19"/>
                <a:gd name="T2" fmla="*/ 7 w 7"/>
                <a:gd name="T3" fmla="*/ 19 h 19"/>
                <a:gd name="T4" fmla="*/ 7 w 7"/>
                <a:gd name="T5" fmla="*/ 19 h 19"/>
                <a:gd name="T6" fmla="*/ 7 w 7"/>
                <a:gd name="T7" fmla="*/ 18 h 19"/>
                <a:gd name="T8" fmla="*/ 6 w 7"/>
                <a:gd name="T9" fmla="*/ 8 h 19"/>
                <a:gd name="T10" fmla="*/ 6 w 7"/>
                <a:gd name="T11" fmla="*/ 1 h 19"/>
                <a:gd name="T12" fmla="*/ 6 w 7"/>
                <a:gd name="T13" fmla="*/ 1 h 19"/>
                <a:gd name="T14" fmla="*/ 5 w 7"/>
                <a:gd name="T15" fmla="*/ 0 h 19"/>
                <a:gd name="T16" fmla="*/ 2 w 7"/>
                <a:gd name="T17" fmla="*/ 1 h 19"/>
                <a:gd name="T18" fmla="*/ 2 w 7"/>
                <a:gd name="T19" fmla="*/ 1 h 19"/>
                <a:gd name="T20" fmla="*/ 2 w 7"/>
                <a:gd name="T21" fmla="*/ 1 h 19"/>
                <a:gd name="T22" fmla="*/ 1 w 7"/>
                <a:gd name="T23" fmla="*/ 6 h 19"/>
                <a:gd name="T24" fmla="*/ 1 w 7"/>
                <a:gd name="T25" fmla="*/ 15 h 19"/>
                <a:gd name="T26" fmla="*/ 2 w 7"/>
                <a:gd name="T27" fmla="*/ 19 h 19"/>
                <a:gd name="T28" fmla="*/ 5 w 7"/>
                <a:gd name="T2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9">
                  <a:moveTo>
                    <a:pt x="5" y="19"/>
                  </a:move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5"/>
                    <a:pt x="7" y="11"/>
                    <a:pt x="6" y="8"/>
                  </a:cubicBezTo>
                  <a:cubicBezTo>
                    <a:pt x="6" y="5"/>
                    <a:pt x="6" y="3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4"/>
                    <a:pt x="1" y="6"/>
                  </a:cubicBezTo>
                  <a:cubicBezTo>
                    <a:pt x="1" y="9"/>
                    <a:pt x="1" y="12"/>
                    <a:pt x="1" y="15"/>
                  </a:cubicBezTo>
                  <a:cubicBezTo>
                    <a:pt x="1" y="17"/>
                    <a:pt x="0" y="19"/>
                    <a:pt x="2" y="19"/>
                  </a:cubicBezTo>
                  <a:cubicBezTo>
                    <a:pt x="3" y="19"/>
                    <a:pt x="4" y="19"/>
                    <a:pt x="5" y="19"/>
                  </a:cubicBezTo>
                  <a:close/>
                </a:path>
              </a:pathLst>
            </a:custGeom>
            <a:solidFill>
              <a:srgbClr val="FCE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îṧľîḑê">
              <a:extLst>
                <a:ext uri="{FF2B5EF4-FFF2-40B4-BE49-F238E27FC236}">
                  <a16:creationId xmlns:a16="http://schemas.microsoft.com/office/drawing/2014/main" id="{506A83C9-4B54-C748-2EA1-042B4899AB0D}"/>
                </a:ext>
              </a:extLst>
            </p:cNvPr>
            <p:cNvSpPr/>
            <p:nvPr/>
          </p:nvSpPr>
          <p:spPr bwMode="auto">
            <a:xfrm>
              <a:off x="6964363" y="1558926"/>
              <a:ext cx="47625" cy="115888"/>
            </a:xfrm>
            <a:custGeom>
              <a:avLst/>
              <a:gdLst>
                <a:gd name="T0" fmla="*/ 4 w 8"/>
                <a:gd name="T1" fmla="*/ 0 h 19"/>
                <a:gd name="T2" fmla="*/ 4 w 8"/>
                <a:gd name="T3" fmla="*/ 0 h 19"/>
                <a:gd name="T4" fmla="*/ 5 w 8"/>
                <a:gd name="T5" fmla="*/ 1 h 19"/>
                <a:gd name="T6" fmla="*/ 8 w 8"/>
                <a:gd name="T7" fmla="*/ 16 h 19"/>
                <a:gd name="T8" fmla="*/ 2 w 8"/>
                <a:gd name="T9" fmla="*/ 19 h 19"/>
                <a:gd name="T10" fmla="*/ 1 w 8"/>
                <a:gd name="T11" fmla="*/ 11 h 19"/>
                <a:gd name="T12" fmla="*/ 0 w 8"/>
                <a:gd name="T13" fmla="*/ 4 h 19"/>
                <a:gd name="T14" fmla="*/ 0 w 8"/>
                <a:gd name="T15" fmla="*/ 2 h 19"/>
                <a:gd name="T16" fmla="*/ 1 w 8"/>
                <a:gd name="T17" fmla="*/ 1 h 19"/>
                <a:gd name="T18" fmla="*/ 4 w 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6" y="6"/>
                    <a:pt x="7" y="11"/>
                    <a:pt x="8" y="16"/>
                  </a:cubicBezTo>
                  <a:cubicBezTo>
                    <a:pt x="6" y="18"/>
                    <a:pt x="4" y="19"/>
                    <a:pt x="2" y="19"/>
                  </a:cubicBezTo>
                  <a:cubicBezTo>
                    <a:pt x="2" y="17"/>
                    <a:pt x="1" y="14"/>
                    <a:pt x="1" y="11"/>
                  </a:cubicBezTo>
                  <a:cubicBezTo>
                    <a:pt x="0" y="9"/>
                    <a:pt x="0" y="7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0E2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śḻïďe">
              <a:extLst>
                <a:ext uri="{FF2B5EF4-FFF2-40B4-BE49-F238E27FC236}">
                  <a16:creationId xmlns:a16="http://schemas.microsoft.com/office/drawing/2014/main" id="{7BA426D8-AFE1-4D47-906F-ECE9299731E2}"/>
                </a:ext>
              </a:extLst>
            </p:cNvPr>
            <p:cNvSpPr/>
            <p:nvPr/>
          </p:nvSpPr>
          <p:spPr bwMode="auto">
            <a:xfrm>
              <a:off x="6994526" y="1539876"/>
              <a:ext cx="47625" cy="115888"/>
            </a:xfrm>
            <a:custGeom>
              <a:avLst/>
              <a:gdLst>
                <a:gd name="T0" fmla="*/ 8 w 8"/>
                <a:gd name="T1" fmla="*/ 13 h 19"/>
                <a:gd name="T2" fmla="*/ 5 w 8"/>
                <a:gd name="T3" fmla="*/ 7 h 19"/>
                <a:gd name="T4" fmla="*/ 3 w 8"/>
                <a:gd name="T5" fmla="*/ 0 h 19"/>
                <a:gd name="T6" fmla="*/ 2 w 8"/>
                <a:gd name="T7" fmla="*/ 0 h 19"/>
                <a:gd name="T8" fmla="*/ 0 w 8"/>
                <a:gd name="T9" fmla="*/ 1 h 19"/>
                <a:gd name="T10" fmla="*/ 0 w 8"/>
                <a:gd name="T11" fmla="*/ 3 h 19"/>
                <a:gd name="T12" fmla="*/ 0 w 8"/>
                <a:gd name="T13" fmla="*/ 4 h 19"/>
                <a:gd name="T14" fmla="*/ 0 w 8"/>
                <a:gd name="T15" fmla="*/ 8 h 19"/>
                <a:gd name="T16" fmla="*/ 2 w 8"/>
                <a:gd name="T17" fmla="*/ 19 h 19"/>
                <a:gd name="T18" fmla="*/ 7 w 8"/>
                <a:gd name="T19" fmla="*/ 16 h 19"/>
                <a:gd name="T20" fmla="*/ 8 w 8"/>
                <a:gd name="T21" fmla="*/ 15 h 19"/>
                <a:gd name="T22" fmla="*/ 8 w 8"/>
                <a:gd name="T23" fmla="*/ 14 h 19"/>
                <a:gd name="T24" fmla="*/ 8 w 8"/>
                <a:gd name="T25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9">
                  <a:moveTo>
                    <a:pt x="8" y="13"/>
                  </a:moveTo>
                  <a:cubicBezTo>
                    <a:pt x="7" y="11"/>
                    <a:pt x="6" y="9"/>
                    <a:pt x="5" y="7"/>
                  </a:cubicBezTo>
                  <a:cubicBezTo>
                    <a:pt x="4" y="5"/>
                    <a:pt x="4" y="2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12"/>
                    <a:pt x="1" y="16"/>
                    <a:pt x="2" y="19"/>
                  </a:cubicBezTo>
                  <a:cubicBezTo>
                    <a:pt x="4" y="19"/>
                    <a:pt x="5" y="18"/>
                    <a:pt x="7" y="16"/>
                  </a:cubicBezTo>
                  <a:cubicBezTo>
                    <a:pt x="7" y="16"/>
                    <a:pt x="7" y="15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13"/>
                  </a:lnTo>
                  <a:close/>
                </a:path>
              </a:pathLst>
            </a:custGeom>
            <a:solidFill>
              <a:srgbClr val="FCE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šľíďé">
              <a:extLst>
                <a:ext uri="{FF2B5EF4-FFF2-40B4-BE49-F238E27FC236}">
                  <a16:creationId xmlns:a16="http://schemas.microsoft.com/office/drawing/2014/main" id="{A4C2B970-FCB4-C9A6-E0B3-A27266F83F0D}"/>
                </a:ext>
              </a:extLst>
            </p:cNvPr>
            <p:cNvSpPr/>
            <p:nvPr/>
          </p:nvSpPr>
          <p:spPr bwMode="auto">
            <a:xfrm>
              <a:off x="6915151" y="1279526"/>
              <a:ext cx="66675" cy="103188"/>
            </a:xfrm>
            <a:custGeom>
              <a:avLst/>
              <a:gdLst>
                <a:gd name="T0" fmla="*/ 10 w 11"/>
                <a:gd name="T1" fmla="*/ 15 h 17"/>
                <a:gd name="T2" fmla="*/ 11 w 11"/>
                <a:gd name="T3" fmla="*/ 12 h 17"/>
                <a:gd name="T4" fmla="*/ 10 w 11"/>
                <a:gd name="T5" fmla="*/ 5 h 17"/>
                <a:gd name="T6" fmla="*/ 3 w 11"/>
                <a:gd name="T7" fmla="*/ 0 h 17"/>
                <a:gd name="T8" fmla="*/ 1 w 11"/>
                <a:gd name="T9" fmla="*/ 9 h 17"/>
                <a:gd name="T10" fmla="*/ 3 w 11"/>
                <a:gd name="T11" fmla="*/ 15 h 17"/>
                <a:gd name="T12" fmla="*/ 10 w 11"/>
                <a:gd name="T13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10" y="15"/>
                  </a:moveTo>
                  <a:cubicBezTo>
                    <a:pt x="11" y="14"/>
                    <a:pt x="11" y="13"/>
                    <a:pt x="11" y="12"/>
                  </a:cubicBezTo>
                  <a:cubicBezTo>
                    <a:pt x="11" y="9"/>
                    <a:pt x="11" y="7"/>
                    <a:pt x="10" y="5"/>
                  </a:cubicBezTo>
                  <a:cubicBezTo>
                    <a:pt x="9" y="2"/>
                    <a:pt x="6" y="0"/>
                    <a:pt x="3" y="0"/>
                  </a:cubicBezTo>
                  <a:cubicBezTo>
                    <a:pt x="0" y="1"/>
                    <a:pt x="0" y="6"/>
                    <a:pt x="1" y="9"/>
                  </a:cubicBezTo>
                  <a:cubicBezTo>
                    <a:pt x="1" y="11"/>
                    <a:pt x="2" y="14"/>
                    <a:pt x="3" y="15"/>
                  </a:cubicBezTo>
                  <a:cubicBezTo>
                    <a:pt x="6" y="17"/>
                    <a:pt x="9" y="17"/>
                    <a:pt x="10" y="15"/>
                  </a:cubicBezTo>
                  <a:close/>
                </a:path>
              </a:pathLst>
            </a:custGeom>
            <a:solidFill>
              <a:srgbClr val="EDD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îşḻîďè">
              <a:extLst>
                <a:ext uri="{FF2B5EF4-FFF2-40B4-BE49-F238E27FC236}">
                  <a16:creationId xmlns:a16="http://schemas.microsoft.com/office/drawing/2014/main" id="{53540718-A938-C8D1-0560-AF4A97B827E9}"/>
                </a:ext>
              </a:extLst>
            </p:cNvPr>
            <p:cNvSpPr/>
            <p:nvPr/>
          </p:nvSpPr>
          <p:spPr bwMode="auto">
            <a:xfrm>
              <a:off x="6915151" y="1296988"/>
              <a:ext cx="53975" cy="36513"/>
            </a:xfrm>
            <a:custGeom>
              <a:avLst/>
              <a:gdLst>
                <a:gd name="T0" fmla="*/ 9 w 9"/>
                <a:gd name="T1" fmla="*/ 2 h 6"/>
                <a:gd name="T2" fmla="*/ 8 w 9"/>
                <a:gd name="T3" fmla="*/ 0 h 6"/>
                <a:gd name="T4" fmla="*/ 8 w 9"/>
                <a:gd name="T5" fmla="*/ 0 h 6"/>
                <a:gd name="T6" fmla="*/ 4 w 9"/>
                <a:gd name="T7" fmla="*/ 1 h 6"/>
                <a:gd name="T8" fmla="*/ 2 w 9"/>
                <a:gd name="T9" fmla="*/ 2 h 6"/>
                <a:gd name="T10" fmla="*/ 1 w 9"/>
                <a:gd name="T11" fmla="*/ 3 h 6"/>
                <a:gd name="T12" fmla="*/ 0 w 9"/>
                <a:gd name="T13" fmla="*/ 4 h 6"/>
                <a:gd name="T14" fmla="*/ 1 w 9"/>
                <a:gd name="T15" fmla="*/ 5 h 6"/>
                <a:gd name="T16" fmla="*/ 1 w 9"/>
                <a:gd name="T17" fmla="*/ 6 h 6"/>
                <a:gd name="T18" fmla="*/ 1 w 9"/>
                <a:gd name="T19" fmla="*/ 6 h 6"/>
                <a:gd name="T20" fmla="*/ 3 w 9"/>
                <a:gd name="T21" fmla="*/ 5 h 6"/>
                <a:gd name="T22" fmla="*/ 9 w 9"/>
                <a:gd name="T23" fmla="*/ 3 h 6"/>
                <a:gd name="T24" fmla="*/ 9 w 9"/>
                <a:gd name="T25" fmla="*/ 3 h 6"/>
                <a:gd name="T26" fmla="*/ 9 w 9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6">
                  <a:moveTo>
                    <a:pt x="9" y="2"/>
                  </a:moveTo>
                  <a:cubicBezTo>
                    <a:pt x="9" y="2"/>
                    <a:pt x="9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5" y="4"/>
                    <a:pt x="7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97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šlíḋe">
              <a:extLst>
                <a:ext uri="{FF2B5EF4-FFF2-40B4-BE49-F238E27FC236}">
                  <a16:creationId xmlns:a16="http://schemas.microsoft.com/office/drawing/2014/main" id="{42005C6F-E0C4-62AE-5D09-592BCF685BE5}"/>
                </a:ext>
              </a:extLst>
            </p:cNvPr>
            <p:cNvSpPr/>
            <p:nvPr/>
          </p:nvSpPr>
          <p:spPr bwMode="auto">
            <a:xfrm>
              <a:off x="6902451" y="1243013"/>
              <a:ext cx="109538" cy="133350"/>
            </a:xfrm>
            <a:custGeom>
              <a:avLst/>
              <a:gdLst>
                <a:gd name="T0" fmla="*/ 18 w 18"/>
                <a:gd name="T1" fmla="*/ 21 h 22"/>
                <a:gd name="T2" fmla="*/ 18 w 18"/>
                <a:gd name="T3" fmla="*/ 20 h 22"/>
                <a:gd name="T4" fmla="*/ 16 w 18"/>
                <a:gd name="T5" fmla="*/ 18 h 22"/>
                <a:gd name="T6" fmla="*/ 16 w 18"/>
                <a:gd name="T7" fmla="*/ 16 h 22"/>
                <a:gd name="T8" fmla="*/ 17 w 18"/>
                <a:gd name="T9" fmla="*/ 10 h 22"/>
                <a:gd name="T10" fmla="*/ 13 w 18"/>
                <a:gd name="T11" fmla="*/ 1 h 22"/>
                <a:gd name="T12" fmla="*/ 11 w 18"/>
                <a:gd name="T13" fmla="*/ 0 h 22"/>
                <a:gd name="T14" fmla="*/ 8 w 18"/>
                <a:gd name="T15" fmla="*/ 0 h 22"/>
                <a:gd name="T16" fmla="*/ 4 w 18"/>
                <a:gd name="T17" fmla="*/ 3 h 22"/>
                <a:gd name="T18" fmla="*/ 4 w 18"/>
                <a:gd name="T19" fmla="*/ 6 h 22"/>
                <a:gd name="T20" fmla="*/ 3 w 18"/>
                <a:gd name="T21" fmla="*/ 6 h 22"/>
                <a:gd name="T22" fmla="*/ 2 w 18"/>
                <a:gd name="T23" fmla="*/ 7 h 22"/>
                <a:gd name="T24" fmla="*/ 1 w 18"/>
                <a:gd name="T25" fmla="*/ 7 h 22"/>
                <a:gd name="T26" fmla="*/ 0 w 18"/>
                <a:gd name="T27" fmla="*/ 10 h 22"/>
                <a:gd name="T28" fmla="*/ 1 w 18"/>
                <a:gd name="T29" fmla="*/ 12 h 22"/>
                <a:gd name="T30" fmla="*/ 1 w 18"/>
                <a:gd name="T31" fmla="*/ 12 h 22"/>
                <a:gd name="T32" fmla="*/ 1 w 18"/>
                <a:gd name="T33" fmla="*/ 13 h 22"/>
                <a:gd name="T34" fmla="*/ 2 w 18"/>
                <a:gd name="T35" fmla="*/ 16 h 22"/>
                <a:gd name="T36" fmla="*/ 3 w 18"/>
                <a:gd name="T37" fmla="*/ 16 h 22"/>
                <a:gd name="T38" fmla="*/ 3 w 18"/>
                <a:gd name="T39" fmla="*/ 18 h 22"/>
                <a:gd name="T40" fmla="*/ 4 w 18"/>
                <a:gd name="T41" fmla="*/ 19 h 22"/>
                <a:gd name="T42" fmla="*/ 4 w 18"/>
                <a:gd name="T43" fmla="*/ 20 h 22"/>
                <a:gd name="T44" fmla="*/ 4 w 18"/>
                <a:gd name="T45" fmla="*/ 21 h 22"/>
                <a:gd name="T46" fmla="*/ 4 w 18"/>
                <a:gd name="T47" fmla="*/ 20 h 22"/>
                <a:gd name="T48" fmla="*/ 3 w 18"/>
                <a:gd name="T49" fmla="*/ 18 h 22"/>
                <a:gd name="T50" fmla="*/ 3 w 18"/>
                <a:gd name="T51" fmla="*/ 17 h 22"/>
                <a:gd name="T52" fmla="*/ 3 w 18"/>
                <a:gd name="T53" fmla="*/ 16 h 22"/>
                <a:gd name="T54" fmla="*/ 3 w 18"/>
                <a:gd name="T55" fmla="*/ 15 h 22"/>
                <a:gd name="T56" fmla="*/ 6 w 18"/>
                <a:gd name="T57" fmla="*/ 12 h 22"/>
                <a:gd name="T58" fmla="*/ 8 w 18"/>
                <a:gd name="T59" fmla="*/ 10 h 22"/>
                <a:gd name="T60" fmla="*/ 12 w 18"/>
                <a:gd name="T61" fmla="*/ 13 h 22"/>
                <a:gd name="T62" fmla="*/ 12 w 18"/>
                <a:gd name="T63" fmla="*/ 14 h 22"/>
                <a:gd name="T64" fmla="*/ 13 w 18"/>
                <a:gd name="T65" fmla="*/ 15 h 22"/>
                <a:gd name="T66" fmla="*/ 13 w 18"/>
                <a:gd name="T67" fmla="*/ 19 h 22"/>
                <a:gd name="T68" fmla="*/ 14 w 18"/>
                <a:gd name="T69" fmla="*/ 16 h 22"/>
                <a:gd name="T70" fmla="*/ 13 w 18"/>
                <a:gd name="T71" fmla="*/ 14 h 22"/>
                <a:gd name="T72" fmla="*/ 13 w 18"/>
                <a:gd name="T73" fmla="*/ 10 h 22"/>
                <a:gd name="T74" fmla="*/ 13 w 18"/>
                <a:gd name="T75" fmla="*/ 9 h 22"/>
                <a:gd name="T76" fmla="*/ 14 w 18"/>
                <a:gd name="T77" fmla="*/ 12 h 22"/>
                <a:gd name="T78" fmla="*/ 14 w 18"/>
                <a:gd name="T79" fmla="*/ 18 h 22"/>
                <a:gd name="T80" fmla="*/ 14 w 18"/>
                <a:gd name="T81" fmla="*/ 21 h 22"/>
                <a:gd name="T82" fmla="*/ 16 w 18"/>
                <a:gd name="T83" fmla="*/ 22 h 22"/>
                <a:gd name="T84" fmla="*/ 18 w 18"/>
                <a:gd name="T8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" h="22">
                  <a:moveTo>
                    <a:pt x="18" y="21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6" y="19"/>
                    <a:pt x="16" y="18"/>
                  </a:cubicBezTo>
                  <a:cubicBezTo>
                    <a:pt x="16" y="18"/>
                    <a:pt x="16" y="17"/>
                    <a:pt x="16" y="16"/>
                  </a:cubicBezTo>
                  <a:cubicBezTo>
                    <a:pt x="16" y="14"/>
                    <a:pt x="17" y="12"/>
                    <a:pt x="17" y="10"/>
                  </a:cubicBezTo>
                  <a:cubicBezTo>
                    <a:pt x="17" y="7"/>
                    <a:pt x="16" y="3"/>
                    <a:pt x="13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1"/>
                    <a:pt x="5" y="1"/>
                    <a:pt x="4" y="3"/>
                  </a:cubicBezTo>
                  <a:cubicBezTo>
                    <a:pt x="4" y="3"/>
                    <a:pt x="3" y="5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5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7"/>
                    <a:pt x="3" y="18"/>
                    <a:pt x="3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3" y="18"/>
                  </a:cubicBezTo>
                  <a:cubicBezTo>
                    <a:pt x="3" y="18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5" y="13"/>
                    <a:pt x="6" y="12"/>
                  </a:cubicBezTo>
                  <a:cubicBezTo>
                    <a:pt x="7" y="11"/>
                    <a:pt x="8" y="11"/>
                    <a:pt x="8" y="10"/>
                  </a:cubicBezTo>
                  <a:cubicBezTo>
                    <a:pt x="10" y="11"/>
                    <a:pt x="11" y="12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5"/>
                    <a:pt x="13" y="15"/>
                  </a:cubicBezTo>
                  <a:cubicBezTo>
                    <a:pt x="14" y="16"/>
                    <a:pt x="13" y="18"/>
                    <a:pt x="13" y="19"/>
                  </a:cubicBezTo>
                  <a:cubicBezTo>
                    <a:pt x="14" y="18"/>
                    <a:pt x="14" y="17"/>
                    <a:pt x="14" y="16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2"/>
                    <a:pt x="13" y="11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0"/>
                    <a:pt x="14" y="11"/>
                    <a:pt x="14" y="12"/>
                  </a:cubicBezTo>
                  <a:cubicBezTo>
                    <a:pt x="14" y="14"/>
                    <a:pt x="14" y="16"/>
                    <a:pt x="14" y="18"/>
                  </a:cubicBezTo>
                  <a:cubicBezTo>
                    <a:pt x="14" y="19"/>
                    <a:pt x="14" y="20"/>
                    <a:pt x="14" y="21"/>
                  </a:cubicBezTo>
                  <a:cubicBezTo>
                    <a:pt x="15" y="21"/>
                    <a:pt x="15" y="22"/>
                    <a:pt x="16" y="22"/>
                  </a:cubicBezTo>
                  <a:cubicBezTo>
                    <a:pt x="17" y="22"/>
                    <a:pt x="18" y="22"/>
                    <a:pt x="18" y="21"/>
                  </a:cubicBezTo>
                  <a:close/>
                </a:path>
              </a:pathLst>
            </a:custGeom>
            <a:solidFill>
              <a:srgbClr val="57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îŝliďé">
              <a:extLst>
                <a:ext uri="{FF2B5EF4-FFF2-40B4-BE49-F238E27FC236}">
                  <a16:creationId xmlns:a16="http://schemas.microsoft.com/office/drawing/2014/main" id="{FE14EB8F-4A97-3303-0FEE-6CCF102D5B65}"/>
                </a:ext>
              </a:extLst>
            </p:cNvPr>
            <p:cNvSpPr/>
            <p:nvPr/>
          </p:nvSpPr>
          <p:spPr bwMode="auto">
            <a:xfrm>
              <a:off x="6878638" y="1905001"/>
              <a:ext cx="49213" cy="30163"/>
            </a:xfrm>
            <a:custGeom>
              <a:avLst/>
              <a:gdLst>
                <a:gd name="T0" fmla="*/ 0 w 8"/>
                <a:gd name="T1" fmla="*/ 3 h 5"/>
                <a:gd name="T2" fmla="*/ 0 w 8"/>
                <a:gd name="T3" fmla="*/ 2 h 5"/>
                <a:gd name="T4" fmla="*/ 1 w 8"/>
                <a:gd name="T5" fmla="*/ 2 h 5"/>
                <a:gd name="T6" fmla="*/ 3 w 8"/>
                <a:gd name="T7" fmla="*/ 1 h 5"/>
                <a:gd name="T8" fmla="*/ 4 w 8"/>
                <a:gd name="T9" fmla="*/ 1 h 5"/>
                <a:gd name="T10" fmla="*/ 5 w 8"/>
                <a:gd name="T11" fmla="*/ 0 h 5"/>
                <a:gd name="T12" fmla="*/ 6 w 8"/>
                <a:gd name="T13" fmla="*/ 0 h 5"/>
                <a:gd name="T14" fmla="*/ 7 w 8"/>
                <a:gd name="T15" fmla="*/ 0 h 5"/>
                <a:gd name="T16" fmla="*/ 7 w 8"/>
                <a:gd name="T17" fmla="*/ 0 h 5"/>
                <a:gd name="T18" fmla="*/ 6 w 8"/>
                <a:gd name="T19" fmla="*/ 0 h 5"/>
                <a:gd name="T20" fmla="*/ 8 w 8"/>
                <a:gd name="T21" fmla="*/ 0 h 5"/>
                <a:gd name="T22" fmla="*/ 8 w 8"/>
                <a:gd name="T23" fmla="*/ 4 h 5"/>
                <a:gd name="T24" fmla="*/ 8 w 8"/>
                <a:gd name="T25" fmla="*/ 4 h 5"/>
                <a:gd name="T26" fmla="*/ 7 w 8"/>
                <a:gd name="T27" fmla="*/ 5 h 5"/>
                <a:gd name="T28" fmla="*/ 6 w 8"/>
                <a:gd name="T29" fmla="*/ 5 h 5"/>
                <a:gd name="T30" fmla="*/ 1 w 8"/>
                <a:gd name="T31" fmla="*/ 4 h 5"/>
                <a:gd name="T32" fmla="*/ 0 w 8"/>
                <a:gd name="T33" fmla="*/ 4 h 5"/>
                <a:gd name="T34" fmla="*/ 0 w 8"/>
                <a:gd name="T3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4" y="5"/>
                    <a:pt x="3" y="5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565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sḷiḍê">
              <a:extLst>
                <a:ext uri="{FF2B5EF4-FFF2-40B4-BE49-F238E27FC236}">
                  <a16:creationId xmlns:a16="http://schemas.microsoft.com/office/drawing/2014/main" id="{416021C7-3BE4-9A24-1E16-A4B40B2CEA33}"/>
                </a:ext>
              </a:extLst>
            </p:cNvPr>
            <p:cNvSpPr/>
            <p:nvPr/>
          </p:nvSpPr>
          <p:spPr bwMode="auto">
            <a:xfrm>
              <a:off x="7031038" y="1874838"/>
              <a:ext cx="36513" cy="55563"/>
            </a:xfrm>
            <a:custGeom>
              <a:avLst/>
              <a:gdLst>
                <a:gd name="T0" fmla="*/ 3 w 6"/>
                <a:gd name="T1" fmla="*/ 1 h 9"/>
                <a:gd name="T2" fmla="*/ 3 w 6"/>
                <a:gd name="T3" fmla="*/ 2 h 9"/>
                <a:gd name="T4" fmla="*/ 2 w 6"/>
                <a:gd name="T5" fmla="*/ 2 h 9"/>
                <a:gd name="T6" fmla="*/ 2 w 6"/>
                <a:gd name="T7" fmla="*/ 1 h 9"/>
                <a:gd name="T8" fmla="*/ 1 w 6"/>
                <a:gd name="T9" fmla="*/ 1 h 9"/>
                <a:gd name="T10" fmla="*/ 1 w 6"/>
                <a:gd name="T11" fmla="*/ 2 h 9"/>
                <a:gd name="T12" fmla="*/ 2 w 6"/>
                <a:gd name="T13" fmla="*/ 3 h 9"/>
                <a:gd name="T14" fmla="*/ 2 w 6"/>
                <a:gd name="T15" fmla="*/ 3 h 9"/>
                <a:gd name="T16" fmla="*/ 2 w 6"/>
                <a:gd name="T17" fmla="*/ 4 h 9"/>
                <a:gd name="T18" fmla="*/ 2 w 6"/>
                <a:gd name="T19" fmla="*/ 5 h 9"/>
                <a:gd name="T20" fmla="*/ 0 w 6"/>
                <a:gd name="T21" fmla="*/ 6 h 9"/>
                <a:gd name="T22" fmla="*/ 0 w 6"/>
                <a:gd name="T23" fmla="*/ 6 h 9"/>
                <a:gd name="T24" fmla="*/ 0 w 6"/>
                <a:gd name="T25" fmla="*/ 7 h 9"/>
                <a:gd name="T26" fmla="*/ 0 w 6"/>
                <a:gd name="T27" fmla="*/ 8 h 9"/>
                <a:gd name="T28" fmla="*/ 1 w 6"/>
                <a:gd name="T29" fmla="*/ 8 h 9"/>
                <a:gd name="T30" fmla="*/ 3 w 6"/>
                <a:gd name="T31" fmla="*/ 8 h 9"/>
                <a:gd name="T32" fmla="*/ 3 w 6"/>
                <a:gd name="T33" fmla="*/ 8 h 9"/>
                <a:gd name="T34" fmla="*/ 4 w 6"/>
                <a:gd name="T35" fmla="*/ 8 h 9"/>
                <a:gd name="T36" fmla="*/ 6 w 6"/>
                <a:gd name="T37" fmla="*/ 2 h 9"/>
                <a:gd name="T38" fmla="*/ 6 w 6"/>
                <a:gd name="T39" fmla="*/ 2 h 9"/>
                <a:gd name="T40" fmla="*/ 6 w 6"/>
                <a:gd name="T41" fmla="*/ 1 h 9"/>
                <a:gd name="T42" fmla="*/ 4 w 6"/>
                <a:gd name="T43" fmla="*/ 0 h 9"/>
                <a:gd name="T44" fmla="*/ 3 w 6"/>
                <a:gd name="T4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" h="9"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9"/>
                    <a:pt x="2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6"/>
                    <a:pt x="5" y="4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565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íSḻíḍè">
              <a:extLst>
                <a:ext uri="{FF2B5EF4-FFF2-40B4-BE49-F238E27FC236}">
                  <a16:creationId xmlns:a16="http://schemas.microsoft.com/office/drawing/2014/main" id="{0555EBB7-A3E0-797D-CCAE-07A56629B038}"/>
                </a:ext>
              </a:extLst>
            </p:cNvPr>
            <p:cNvSpPr/>
            <p:nvPr/>
          </p:nvSpPr>
          <p:spPr bwMode="auto">
            <a:xfrm>
              <a:off x="6902451" y="1382713"/>
              <a:ext cx="122238" cy="193675"/>
            </a:xfrm>
            <a:custGeom>
              <a:avLst/>
              <a:gdLst>
                <a:gd name="T0" fmla="*/ 20 w 20"/>
                <a:gd name="T1" fmla="*/ 25 h 32"/>
                <a:gd name="T2" fmla="*/ 17 w 20"/>
                <a:gd name="T3" fmla="*/ 6 h 32"/>
                <a:gd name="T4" fmla="*/ 16 w 20"/>
                <a:gd name="T5" fmla="*/ 3 h 32"/>
                <a:gd name="T6" fmla="*/ 15 w 20"/>
                <a:gd name="T7" fmla="*/ 1 h 32"/>
                <a:gd name="T8" fmla="*/ 14 w 20"/>
                <a:gd name="T9" fmla="*/ 1 h 32"/>
                <a:gd name="T10" fmla="*/ 9 w 20"/>
                <a:gd name="T11" fmla="*/ 2 h 32"/>
                <a:gd name="T12" fmla="*/ 4 w 20"/>
                <a:gd name="T13" fmla="*/ 0 h 32"/>
                <a:gd name="T14" fmla="*/ 4 w 20"/>
                <a:gd name="T15" fmla="*/ 2 h 32"/>
                <a:gd name="T16" fmla="*/ 2 w 20"/>
                <a:gd name="T17" fmla="*/ 15 h 32"/>
                <a:gd name="T18" fmla="*/ 0 w 20"/>
                <a:gd name="T19" fmla="*/ 30 h 32"/>
                <a:gd name="T20" fmla="*/ 3 w 20"/>
                <a:gd name="T21" fmla="*/ 32 h 32"/>
                <a:gd name="T22" fmla="*/ 5 w 20"/>
                <a:gd name="T23" fmla="*/ 32 h 32"/>
                <a:gd name="T24" fmla="*/ 11 w 20"/>
                <a:gd name="T25" fmla="*/ 32 h 32"/>
                <a:gd name="T26" fmla="*/ 16 w 20"/>
                <a:gd name="T27" fmla="*/ 31 h 32"/>
                <a:gd name="T28" fmla="*/ 19 w 20"/>
                <a:gd name="T29" fmla="*/ 29 h 32"/>
                <a:gd name="T30" fmla="*/ 20 w 20"/>
                <a:gd name="T31" fmla="*/ 28 h 32"/>
                <a:gd name="T32" fmla="*/ 20 w 20"/>
                <a:gd name="T33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2">
                  <a:moveTo>
                    <a:pt x="20" y="25"/>
                  </a:moveTo>
                  <a:cubicBezTo>
                    <a:pt x="19" y="19"/>
                    <a:pt x="18" y="12"/>
                    <a:pt x="17" y="6"/>
                  </a:cubicBezTo>
                  <a:cubicBezTo>
                    <a:pt x="16" y="5"/>
                    <a:pt x="16" y="4"/>
                    <a:pt x="16" y="3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2" y="1"/>
                    <a:pt x="10" y="2"/>
                    <a:pt x="9" y="2"/>
                  </a:cubicBezTo>
                  <a:cubicBezTo>
                    <a:pt x="7" y="2"/>
                    <a:pt x="6" y="2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6"/>
                    <a:pt x="3" y="11"/>
                    <a:pt x="2" y="15"/>
                  </a:cubicBezTo>
                  <a:cubicBezTo>
                    <a:pt x="1" y="20"/>
                    <a:pt x="0" y="25"/>
                    <a:pt x="0" y="30"/>
                  </a:cubicBezTo>
                  <a:cubicBezTo>
                    <a:pt x="1" y="30"/>
                    <a:pt x="2" y="31"/>
                    <a:pt x="3" y="32"/>
                  </a:cubicBezTo>
                  <a:cubicBezTo>
                    <a:pt x="3" y="32"/>
                    <a:pt x="4" y="32"/>
                    <a:pt x="5" y="32"/>
                  </a:cubicBezTo>
                  <a:cubicBezTo>
                    <a:pt x="7" y="32"/>
                    <a:pt x="9" y="32"/>
                    <a:pt x="11" y="32"/>
                  </a:cubicBezTo>
                  <a:cubicBezTo>
                    <a:pt x="12" y="32"/>
                    <a:pt x="14" y="32"/>
                    <a:pt x="16" y="31"/>
                  </a:cubicBezTo>
                  <a:cubicBezTo>
                    <a:pt x="17" y="30"/>
                    <a:pt x="18" y="30"/>
                    <a:pt x="19" y="29"/>
                  </a:cubicBezTo>
                  <a:cubicBezTo>
                    <a:pt x="19" y="29"/>
                    <a:pt x="20" y="28"/>
                    <a:pt x="20" y="28"/>
                  </a:cubicBezTo>
                  <a:cubicBezTo>
                    <a:pt x="20" y="27"/>
                    <a:pt x="20" y="26"/>
                    <a:pt x="20" y="25"/>
                  </a:cubicBezTo>
                  <a:close/>
                </a:path>
              </a:pathLst>
            </a:custGeom>
            <a:solidFill>
              <a:srgbClr val="565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ṡḻîďe">
              <a:extLst>
                <a:ext uri="{FF2B5EF4-FFF2-40B4-BE49-F238E27FC236}">
                  <a16:creationId xmlns:a16="http://schemas.microsoft.com/office/drawing/2014/main" id="{24016153-74AB-844E-682C-40FFF2706C53}"/>
                </a:ext>
              </a:extLst>
            </p:cNvPr>
            <p:cNvSpPr/>
            <p:nvPr/>
          </p:nvSpPr>
          <p:spPr bwMode="auto">
            <a:xfrm>
              <a:off x="6775451" y="1443038"/>
              <a:ext cx="115888" cy="96838"/>
            </a:xfrm>
            <a:custGeom>
              <a:avLst/>
              <a:gdLst>
                <a:gd name="T0" fmla="*/ 1 w 19"/>
                <a:gd name="T1" fmla="*/ 5 h 16"/>
                <a:gd name="T2" fmla="*/ 1 w 19"/>
                <a:gd name="T3" fmla="*/ 5 h 16"/>
                <a:gd name="T4" fmla="*/ 1 w 19"/>
                <a:gd name="T5" fmla="*/ 8 h 16"/>
                <a:gd name="T6" fmla="*/ 2 w 19"/>
                <a:gd name="T7" fmla="*/ 12 h 16"/>
                <a:gd name="T8" fmla="*/ 6 w 19"/>
                <a:gd name="T9" fmla="*/ 11 h 16"/>
                <a:gd name="T10" fmla="*/ 3 w 19"/>
                <a:gd name="T11" fmla="*/ 13 h 16"/>
                <a:gd name="T12" fmla="*/ 5 w 19"/>
                <a:gd name="T13" fmla="*/ 15 h 16"/>
                <a:gd name="T14" fmla="*/ 8 w 19"/>
                <a:gd name="T15" fmla="*/ 16 h 16"/>
                <a:gd name="T16" fmla="*/ 12 w 19"/>
                <a:gd name="T17" fmla="*/ 15 h 16"/>
                <a:gd name="T18" fmla="*/ 10 w 19"/>
                <a:gd name="T19" fmla="*/ 12 h 16"/>
                <a:gd name="T20" fmla="*/ 12 w 19"/>
                <a:gd name="T21" fmla="*/ 16 h 16"/>
                <a:gd name="T22" fmla="*/ 15 w 19"/>
                <a:gd name="T23" fmla="*/ 15 h 16"/>
                <a:gd name="T24" fmla="*/ 16 w 19"/>
                <a:gd name="T25" fmla="*/ 14 h 16"/>
                <a:gd name="T26" fmla="*/ 16 w 19"/>
                <a:gd name="T27" fmla="*/ 11 h 16"/>
                <a:gd name="T28" fmla="*/ 19 w 19"/>
                <a:gd name="T29" fmla="*/ 11 h 16"/>
                <a:gd name="T30" fmla="*/ 17 w 19"/>
                <a:gd name="T31" fmla="*/ 7 h 16"/>
                <a:gd name="T32" fmla="*/ 17 w 19"/>
                <a:gd name="T33" fmla="*/ 6 h 16"/>
                <a:gd name="T34" fmla="*/ 15 w 19"/>
                <a:gd name="T35" fmla="*/ 6 h 16"/>
                <a:gd name="T36" fmla="*/ 14 w 19"/>
                <a:gd name="T37" fmla="*/ 6 h 16"/>
                <a:gd name="T38" fmla="*/ 13 w 19"/>
                <a:gd name="T39" fmla="*/ 3 h 16"/>
                <a:gd name="T40" fmla="*/ 12 w 19"/>
                <a:gd name="T41" fmla="*/ 2 h 16"/>
                <a:gd name="T42" fmla="*/ 9 w 19"/>
                <a:gd name="T43" fmla="*/ 1 h 16"/>
                <a:gd name="T44" fmla="*/ 8 w 19"/>
                <a:gd name="T45" fmla="*/ 1 h 16"/>
                <a:gd name="T46" fmla="*/ 8 w 19"/>
                <a:gd name="T47" fmla="*/ 1 h 16"/>
                <a:gd name="T48" fmla="*/ 5 w 19"/>
                <a:gd name="T49" fmla="*/ 0 h 16"/>
                <a:gd name="T50" fmla="*/ 2 w 19"/>
                <a:gd name="T51" fmla="*/ 2 h 16"/>
                <a:gd name="T52" fmla="*/ 3 w 19"/>
                <a:gd name="T53" fmla="*/ 6 h 16"/>
                <a:gd name="T54" fmla="*/ 1 w 19"/>
                <a:gd name="T55" fmla="*/ 1 h 16"/>
                <a:gd name="T56" fmla="*/ 4 w 19"/>
                <a:gd name="T57" fmla="*/ 6 h 16"/>
                <a:gd name="T58" fmla="*/ 3 w 19"/>
                <a:gd name="T59" fmla="*/ 9 h 16"/>
                <a:gd name="T60" fmla="*/ 10 w 19"/>
                <a:gd name="T61" fmla="*/ 11 h 16"/>
                <a:gd name="T62" fmla="*/ 11 w 19"/>
                <a:gd name="T63" fmla="*/ 9 h 16"/>
                <a:gd name="T64" fmla="*/ 11 w 19"/>
                <a:gd name="T65" fmla="*/ 5 h 16"/>
                <a:gd name="T66" fmla="*/ 9 w 19"/>
                <a:gd name="T67" fmla="*/ 14 h 16"/>
                <a:gd name="T68" fmla="*/ 10 w 19"/>
                <a:gd name="T69" fmla="*/ 12 h 16"/>
                <a:gd name="T70" fmla="*/ 11 w 19"/>
                <a:gd name="T71" fmla="*/ 10 h 16"/>
                <a:gd name="T72" fmla="*/ 13 w 19"/>
                <a:gd name="T73" fmla="*/ 12 h 16"/>
                <a:gd name="T74" fmla="*/ 16 w 19"/>
                <a:gd name="T75" fmla="*/ 13 h 16"/>
                <a:gd name="T76" fmla="*/ 16 w 19"/>
                <a:gd name="T77" fmla="*/ 10 h 16"/>
                <a:gd name="T78" fmla="*/ 16 w 19"/>
                <a:gd name="T79" fmla="*/ 10 h 16"/>
                <a:gd name="T80" fmla="*/ 17 w 19"/>
                <a:gd name="T81" fmla="*/ 7 h 16"/>
                <a:gd name="T82" fmla="*/ 11 w 19"/>
                <a:gd name="T83" fmla="*/ 8 h 16"/>
                <a:gd name="T84" fmla="*/ 9 w 19"/>
                <a:gd name="T85" fmla="*/ 1 h 16"/>
                <a:gd name="T86" fmla="*/ 8 w 19"/>
                <a:gd name="T87" fmla="*/ 4 h 16"/>
                <a:gd name="T88" fmla="*/ 7 w 19"/>
                <a:gd name="T89" fmla="*/ 4 h 16"/>
                <a:gd name="T90" fmla="*/ 4 w 19"/>
                <a:gd name="T9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" h="16">
                  <a:moveTo>
                    <a:pt x="1" y="1"/>
                  </a:moveTo>
                  <a:cubicBezTo>
                    <a:pt x="1" y="2"/>
                    <a:pt x="1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7"/>
                    <a:pt x="1" y="5"/>
                  </a:cubicBezTo>
                  <a:cubicBezTo>
                    <a:pt x="2" y="5"/>
                    <a:pt x="3" y="6"/>
                    <a:pt x="3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4" y="10"/>
                    <a:pt x="5" y="10"/>
                    <a:pt x="6" y="11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5" y="13"/>
                    <a:pt x="4" y="13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6" y="14"/>
                    <a:pt x="6" y="14"/>
                  </a:cubicBezTo>
                  <a:cubicBezTo>
                    <a:pt x="7" y="14"/>
                    <a:pt x="8" y="14"/>
                    <a:pt x="9" y="15"/>
                  </a:cubicBezTo>
                  <a:cubicBezTo>
                    <a:pt x="9" y="15"/>
                    <a:pt x="9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10" y="15"/>
                    <a:pt x="11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0" y="15"/>
                    <a:pt x="9" y="15"/>
                  </a:cubicBezTo>
                  <a:cubicBezTo>
                    <a:pt x="10" y="14"/>
                    <a:pt x="10" y="13"/>
                    <a:pt x="10" y="12"/>
                  </a:cubicBezTo>
                  <a:cubicBezTo>
                    <a:pt x="11" y="12"/>
                    <a:pt x="12" y="12"/>
                    <a:pt x="13" y="13"/>
                  </a:cubicBezTo>
                  <a:cubicBezTo>
                    <a:pt x="13" y="14"/>
                    <a:pt x="12" y="15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3" y="14"/>
                    <a:pt x="13" y="13"/>
                  </a:cubicBezTo>
                  <a:cubicBezTo>
                    <a:pt x="14" y="13"/>
                    <a:pt x="15" y="13"/>
                    <a:pt x="15" y="14"/>
                  </a:cubicBezTo>
                  <a:cubicBezTo>
                    <a:pt x="15" y="14"/>
                    <a:pt x="15" y="14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2"/>
                    <a:pt x="16" y="11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1"/>
                    <a:pt x="17" y="10"/>
                    <a:pt x="16" y="10"/>
                  </a:cubicBezTo>
                  <a:cubicBezTo>
                    <a:pt x="16" y="9"/>
                    <a:pt x="17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6"/>
                    <a:pt x="15" y="6"/>
                  </a:cubicBezTo>
                  <a:cubicBezTo>
                    <a:pt x="15" y="6"/>
                    <a:pt x="15" y="5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3" y="6"/>
                    <a:pt x="13" y="6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7" y="4"/>
                    <a:pt x="6" y="3"/>
                    <a:pt x="5" y="3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2"/>
                    <a:pt x="4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1" y="4"/>
                    <a:pt x="2" y="3"/>
                    <a:pt x="2" y="2"/>
                  </a:cubicBezTo>
                  <a:lnTo>
                    <a:pt x="1" y="1"/>
                  </a:lnTo>
                  <a:close/>
                  <a:moveTo>
                    <a:pt x="3" y="9"/>
                  </a:moveTo>
                  <a:cubicBezTo>
                    <a:pt x="3" y="8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8"/>
                    <a:pt x="6" y="9"/>
                    <a:pt x="6" y="10"/>
                  </a:cubicBezTo>
                  <a:cubicBezTo>
                    <a:pt x="5" y="10"/>
                    <a:pt x="4" y="9"/>
                    <a:pt x="3" y="9"/>
                  </a:cubicBezTo>
                  <a:close/>
                  <a:moveTo>
                    <a:pt x="11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8" y="8"/>
                    <a:pt x="9" y="8"/>
                    <a:pt x="11" y="9"/>
                  </a:cubicBezTo>
                  <a:close/>
                  <a:moveTo>
                    <a:pt x="7" y="7"/>
                  </a:moveTo>
                  <a:cubicBezTo>
                    <a:pt x="8" y="6"/>
                    <a:pt x="8" y="5"/>
                    <a:pt x="8" y="5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1" y="6"/>
                    <a:pt x="11" y="7"/>
                    <a:pt x="11" y="8"/>
                  </a:cubicBezTo>
                  <a:cubicBezTo>
                    <a:pt x="10" y="8"/>
                    <a:pt x="8" y="8"/>
                    <a:pt x="7" y="7"/>
                  </a:cubicBezTo>
                  <a:close/>
                  <a:moveTo>
                    <a:pt x="9" y="14"/>
                  </a:moveTo>
                  <a:cubicBezTo>
                    <a:pt x="8" y="14"/>
                    <a:pt x="7" y="14"/>
                    <a:pt x="6" y="13"/>
                  </a:cubicBezTo>
                  <a:cubicBezTo>
                    <a:pt x="6" y="12"/>
                    <a:pt x="6" y="12"/>
                    <a:pt x="7" y="11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0" y="13"/>
                    <a:pt x="9" y="14"/>
                    <a:pt x="9" y="14"/>
                  </a:cubicBezTo>
                  <a:close/>
                  <a:moveTo>
                    <a:pt x="10" y="12"/>
                  </a:moveTo>
                  <a:cubicBezTo>
                    <a:pt x="11" y="11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3" y="9"/>
                    <a:pt x="14" y="10"/>
                  </a:cubicBezTo>
                  <a:cubicBezTo>
                    <a:pt x="13" y="11"/>
                    <a:pt x="13" y="12"/>
                    <a:pt x="13" y="12"/>
                  </a:cubicBezTo>
                  <a:cubicBezTo>
                    <a:pt x="12" y="12"/>
                    <a:pt x="11" y="12"/>
                    <a:pt x="10" y="12"/>
                  </a:cubicBezTo>
                  <a:close/>
                  <a:moveTo>
                    <a:pt x="16" y="11"/>
                  </a:moveTo>
                  <a:cubicBezTo>
                    <a:pt x="16" y="12"/>
                    <a:pt x="16" y="12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5" y="10"/>
                    <a:pt x="15" y="10"/>
                    <a:pt x="16" y="10"/>
                  </a:cubicBezTo>
                  <a:lnTo>
                    <a:pt x="16" y="11"/>
                  </a:lnTo>
                  <a:close/>
                  <a:moveTo>
                    <a:pt x="17" y="7"/>
                  </a:moveTo>
                  <a:cubicBezTo>
                    <a:pt x="16" y="8"/>
                    <a:pt x="16" y="9"/>
                    <a:pt x="16" y="10"/>
                  </a:cubicBezTo>
                  <a:cubicBezTo>
                    <a:pt x="15" y="10"/>
                    <a:pt x="15" y="10"/>
                    <a:pt x="14" y="9"/>
                  </a:cubicBezTo>
                  <a:cubicBezTo>
                    <a:pt x="14" y="8"/>
                    <a:pt x="14" y="7"/>
                    <a:pt x="15" y="6"/>
                  </a:cubicBezTo>
                  <a:cubicBezTo>
                    <a:pt x="15" y="7"/>
                    <a:pt x="16" y="7"/>
                    <a:pt x="17" y="7"/>
                  </a:cubicBezTo>
                  <a:close/>
                  <a:moveTo>
                    <a:pt x="14" y="6"/>
                  </a:moveTo>
                  <a:cubicBezTo>
                    <a:pt x="14" y="7"/>
                    <a:pt x="14" y="8"/>
                    <a:pt x="14" y="9"/>
                  </a:cubicBezTo>
                  <a:cubicBezTo>
                    <a:pt x="13" y="9"/>
                    <a:pt x="12" y="9"/>
                    <a:pt x="11" y="8"/>
                  </a:cubicBezTo>
                  <a:cubicBezTo>
                    <a:pt x="11" y="8"/>
                    <a:pt x="11" y="7"/>
                    <a:pt x="12" y="6"/>
                  </a:cubicBezTo>
                  <a:cubicBezTo>
                    <a:pt x="12" y="6"/>
                    <a:pt x="13" y="6"/>
                    <a:pt x="14" y="6"/>
                  </a:cubicBezTo>
                  <a:close/>
                  <a:moveTo>
                    <a:pt x="9" y="1"/>
                  </a:moveTo>
                  <a:cubicBezTo>
                    <a:pt x="10" y="2"/>
                    <a:pt x="11" y="2"/>
                    <a:pt x="12" y="3"/>
                  </a:cubicBezTo>
                  <a:cubicBezTo>
                    <a:pt x="11" y="3"/>
                    <a:pt x="11" y="4"/>
                    <a:pt x="11" y="5"/>
                  </a:cubicBezTo>
                  <a:cubicBezTo>
                    <a:pt x="10" y="5"/>
                    <a:pt x="9" y="4"/>
                    <a:pt x="8" y="4"/>
                  </a:cubicBezTo>
                  <a:cubicBezTo>
                    <a:pt x="8" y="3"/>
                    <a:pt x="8" y="2"/>
                    <a:pt x="9" y="1"/>
                  </a:cubicBezTo>
                  <a:close/>
                  <a:moveTo>
                    <a:pt x="4" y="4"/>
                  </a:moveTo>
                  <a:cubicBezTo>
                    <a:pt x="5" y="4"/>
                    <a:pt x="6" y="4"/>
                    <a:pt x="7" y="4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5" y="6"/>
                    <a:pt x="4" y="6"/>
                  </a:cubicBezTo>
                  <a:cubicBezTo>
                    <a:pt x="4" y="5"/>
                    <a:pt x="4" y="4"/>
                    <a:pt x="4" y="4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Sḻïďé">
              <a:extLst>
                <a:ext uri="{FF2B5EF4-FFF2-40B4-BE49-F238E27FC236}">
                  <a16:creationId xmlns:a16="http://schemas.microsoft.com/office/drawing/2014/main" id="{AFCFCA4B-0D22-F239-C173-29BBABB1E77A}"/>
                </a:ext>
              </a:extLst>
            </p:cNvPr>
            <p:cNvSpPr/>
            <p:nvPr/>
          </p:nvSpPr>
          <p:spPr bwMode="auto">
            <a:xfrm>
              <a:off x="6750051" y="1412876"/>
              <a:ext cx="225425" cy="146050"/>
            </a:xfrm>
            <a:custGeom>
              <a:avLst/>
              <a:gdLst>
                <a:gd name="T0" fmla="*/ 36 w 37"/>
                <a:gd name="T1" fmla="*/ 19 h 24"/>
                <a:gd name="T2" fmla="*/ 31 w 37"/>
                <a:gd name="T3" fmla="*/ 16 h 24"/>
                <a:gd name="T4" fmla="*/ 24 w 37"/>
                <a:gd name="T5" fmla="*/ 11 h 24"/>
                <a:gd name="T6" fmla="*/ 24 w 37"/>
                <a:gd name="T7" fmla="*/ 11 h 24"/>
                <a:gd name="T8" fmla="*/ 22 w 37"/>
                <a:gd name="T9" fmla="*/ 8 h 24"/>
                <a:gd name="T10" fmla="*/ 22 w 37"/>
                <a:gd name="T11" fmla="*/ 8 h 24"/>
                <a:gd name="T12" fmla="*/ 22 w 37"/>
                <a:gd name="T13" fmla="*/ 8 h 24"/>
                <a:gd name="T14" fmla="*/ 8 w 37"/>
                <a:gd name="T15" fmla="*/ 1 h 24"/>
                <a:gd name="T16" fmla="*/ 1 w 37"/>
                <a:gd name="T17" fmla="*/ 12 h 24"/>
                <a:gd name="T18" fmla="*/ 11 w 37"/>
                <a:gd name="T19" fmla="*/ 23 h 24"/>
                <a:gd name="T20" fmla="*/ 17 w 37"/>
                <a:gd name="T21" fmla="*/ 23 h 24"/>
                <a:gd name="T22" fmla="*/ 22 w 37"/>
                <a:gd name="T23" fmla="*/ 20 h 24"/>
                <a:gd name="T24" fmla="*/ 23 w 37"/>
                <a:gd name="T25" fmla="*/ 20 h 24"/>
                <a:gd name="T26" fmla="*/ 23 w 37"/>
                <a:gd name="T27" fmla="*/ 20 h 24"/>
                <a:gd name="T28" fmla="*/ 24 w 37"/>
                <a:gd name="T29" fmla="*/ 19 h 24"/>
                <a:gd name="T30" fmla="*/ 30 w 37"/>
                <a:gd name="T31" fmla="*/ 19 h 24"/>
                <a:gd name="T32" fmla="*/ 36 w 37"/>
                <a:gd name="T33" fmla="*/ 20 h 24"/>
                <a:gd name="T34" fmla="*/ 36 w 37"/>
                <a:gd name="T35" fmla="*/ 19 h 24"/>
                <a:gd name="T36" fmla="*/ 12 w 37"/>
                <a:gd name="T37" fmla="*/ 22 h 24"/>
                <a:gd name="T38" fmla="*/ 3 w 37"/>
                <a:gd name="T39" fmla="*/ 15 h 24"/>
                <a:gd name="T40" fmla="*/ 6 w 37"/>
                <a:gd name="T41" fmla="*/ 5 h 24"/>
                <a:gd name="T42" fmla="*/ 14 w 37"/>
                <a:gd name="T43" fmla="*/ 4 h 24"/>
                <a:gd name="T44" fmla="*/ 20 w 37"/>
                <a:gd name="T45" fmla="*/ 7 h 24"/>
                <a:gd name="T46" fmla="*/ 22 w 37"/>
                <a:gd name="T47" fmla="*/ 11 h 24"/>
                <a:gd name="T48" fmla="*/ 22 w 37"/>
                <a:gd name="T49" fmla="*/ 18 h 24"/>
                <a:gd name="T50" fmla="*/ 20 w 37"/>
                <a:gd name="T51" fmla="*/ 20 h 24"/>
                <a:gd name="T52" fmla="*/ 20 w 37"/>
                <a:gd name="T53" fmla="*/ 21 h 24"/>
                <a:gd name="T54" fmla="*/ 17 w 37"/>
                <a:gd name="T55" fmla="*/ 22 h 24"/>
                <a:gd name="T56" fmla="*/ 12 w 37"/>
                <a:gd name="T57" fmla="*/ 22 h 24"/>
                <a:gd name="T58" fmla="*/ 25 w 37"/>
                <a:gd name="T59" fmla="*/ 14 h 24"/>
                <a:gd name="T60" fmla="*/ 27 w 37"/>
                <a:gd name="T61" fmla="*/ 16 h 24"/>
                <a:gd name="T62" fmla="*/ 32 w 37"/>
                <a:gd name="T63" fmla="*/ 18 h 24"/>
                <a:gd name="T64" fmla="*/ 24 w 37"/>
                <a:gd name="T65" fmla="*/ 17 h 24"/>
                <a:gd name="T66" fmla="*/ 25 w 37"/>
                <a:gd name="T6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24">
                  <a:moveTo>
                    <a:pt x="36" y="19"/>
                  </a:moveTo>
                  <a:cubicBezTo>
                    <a:pt x="35" y="18"/>
                    <a:pt x="32" y="17"/>
                    <a:pt x="31" y="16"/>
                  </a:cubicBezTo>
                  <a:cubicBezTo>
                    <a:pt x="29" y="15"/>
                    <a:pt x="25" y="14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3"/>
                    <a:pt x="13" y="0"/>
                    <a:pt x="8" y="1"/>
                  </a:cubicBezTo>
                  <a:cubicBezTo>
                    <a:pt x="4" y="3"/>
                    <a:pt x="0" y="7"/>
                    <a:pt x="1" y="12"/>
                  </a:cubicBezTo>
                  <a:cubicBezTo>
                    <a:pt x="1" y="18"/>
                    <a:pt x="6" y="22"/>
                    <a:pt x="11" y="23"/>
                  </a:cubicBezTo>
                  <a:cubicBezTo>
                    <a:pt x="13" y="24"/>
                    <a:pt x="15" y="24"/>
                    <a:pt x="17" y="23"/>
                  </a:cubicBezTo>
                  <a:cubicBezTo>
                    <a:pt x="19" y="23"/>
                    <a:pt x="21" y="22"/>
                    <a:pt x="22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8" y="19"/>
                    <a:pt x="30" y="19"/>
                  </a:cubicBezTo>
                  <a:cubicBezTo>
                    <a:pt x="32" y="19"/>
                    <a:pt x="34" y="20"/>
                    <a:pt x="36" y="20"/>
                  </a:cubicBezTo>
                  <a:cubicBezTo>
                    <a:pt x="36" y="20"/>
                    <a:pt x="37" y="20"/>
                    <a:pt x="36" y="19"/>
                  </a:cubicBezTo>
                  <a:close/>
                  <a:moveTo>
                    <a:pt x="12" y="22"/>
                  </a:moveTo>
                  <a:cubicBezTo>
                    <a:pt x="9" y="21"/>
                    <a:pt x="5" y="19"/>
                    <a:pt x="3" y="15"/>
                  </a:cubicBezTo>
                  <a:cubicBezTo>
                    <a:pt x="1" y="11"/>
                    <a:pt x="3" y="7"/>
                    <a:pt x="6" y="5"/>
                  </a:cubicBezTo>
                  <a:cubicBezTo>
                    <a:pt x="9" y="3"/>
                    <a:pt x="11" y="3"/>
                    <a:pt x="14" y="4"/>
                  </a:cubicBezTo>
                  <a:cubicBezTo>
                    <a:pt x="16" y="5"/>
                    <a:pt x="18" y="6"/>
                    <a:pt x="20" y="7"/>
                  </a:cubicBezTo>
                  <a:cubicBezTo>
                    <a:pt x="21" y="8"/>
                    <a:pt x="21" y="10"/>
                    <a:pt x="22" y="11"/>
                  </a:cubicBezTo>
                  <a:cubicBezTo>
                    <a:pt x="23" y="13"/>
                    <a:pt x="23" y="16"/>
                    <a:pt x="22" y="18"/>
                  </a:cubicBezTo>
                  <a:cubicBezTo>
                    <a:pt x="21" y="19"/>
                    <a:pt x="21" y="20"/>
                    <a:pt x="20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18" y="21"/>
                    <a:pt x="17" y="22"/>
                  </a:cubicBezTo>
                  <a:cubicBezTo>
                    <a:pt x="16" y="22"/>
                    <a:pt x="14" y="22"/>
                    <a:pt x="12" y="22"/>
                  </a:cubicBezTo>
                  <a:close/>
                  <a:moveTo>
                    <a:pt x="25" y="14"/>
                  </a:moveTo>
                  <a:cubicBezTo>
                    <a:pt x="26" y="15"/>
                    <a:pt x="27" y="15"/>
                    <a:pt x="27" y="16"/>
                  </a:cubicBezTo>
                  <a:cubicBezTo>
                    <a:pt x="29" y="16"/>
                    <a:pt x="30" y="17"/>
                    <a:pt x="32" y="18"/>
                  </a:cubicBezTo>
                  <a:cubicBezTo>
                    <a:pt x="29" y="17"/>
                    <a:pt x="27" y="17"/>
                    <a:pt x="24" y="17"/>
                  </a:cubicBezTo>
                  <a:cubicBezTo>
                    <a:pt x="25" y="16"/>
                    <a:pt x="25" y="15"/>
                    <a:pt x="25" y="14"/>
                  </a:cubicBezTo>
                  <a:close/>
                </a:path>
              </a:pathLst>
            </a:custGeom>
            <a:solidFill>
              <a:srgbClr val="93A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ṣ1ïḋe">
              <a:extLst>
                <a:ext uri="{FF2B5EF4-FFF2-40B4-BE49-F238E27FC236}">
                  <a16:creationId xmlns:a16="http://schemas.microsoft.com/office/drawing/2014/main" id="{47A81C43-0A00-3427-34FC-BA096371DE89}"/>
                </a:ext>
              </a:extLst>
            </p:cNvPr>
            <p:cNvSpPr/>
            <p:nvPr/>
          </p:nvSpPr>
          <p:spPr bwMode="auto">
            <a:xfrm>
              <a:off x="6958013" y="1522413"/>
              <a:ext cx="47625" cy="23813"/>
            </a:xfrm>
            <a:custGeom>
              <a:avLst/>
              <a:gdLst>
                <a:gd name="T0" fmla="*/ 2 w 8"/>
                <a:gd name="T1" fmla="*/ 0 h 4"/>
                <a:gd name="T2" fmla="*/ 1 w 8"/>
                <a:gd name="T3" fmla="*/ 0 h 4"/>
                <a:gd name="T4" fmla="*/ 0 w 8"/>
                <a:gd name="T5" fmla="*/ 0 h 4"/>
                <a:gd name="T6" fmla="*/ 0 w 8"/>
                <a:gd name="T7" fmla="*/ 1 h 4"/>
                <a:gd name="T8" fmla="*/ 0 w 8"/>
                <a:gd name="T9" fmla="*/ 2 h 4"/>
                <a:gd name="T10" fmla="*/ 0 w 8"/>
                <a:gd name="T11" fmla="*/ 2 h 4"/>
                <a:gd name="T12" fmla="*/ 4 w 8"/>
                <a:gd name="T13" fmla="*/ 4 h 4"/>
                <a:gd name="T14" fmla="*/ 6 w 8"/>
                <a:gd name="T15" fmla="*/ 4 h 4"/>
                <a:gd name="T16" fmla="*/ 8 w 8"/>
                <a:gd name="T17" fmla="*/ 4 h 4"/>
                <a:gd name="T18" fmla="*/ 8 w 8"/>
                <a:gd name="T19" fmla="*/ 2 h 4"/>
                <a:gd name="T20" fmla="*/ 6 w 8"/>
                <a:gd name="T21" fmla="*/ 1 h 4"/>
                <a:gd name="T22" fmla="*/ 2 w 8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3"/>
                    <a:pt x="3" y="3"/>
                    <a:pt x="4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7" y="2"/>
                    <a:pt x="6" y="1"/>
                  </a:cubicBezTo>
                  <a:cubicBezTo>
                    <a:pt x="5" y="1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656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ṡ1ïḋê">
              <a:extLst>
                <a:ext uri="{FF2B5EF4-FFF2-40B4-BE49-F238E27FC236}">
                  <a16:creationId xmlns:a16="http://schemas.microsoft.com/office/drawing/2014/main" id="{C40BD733-6CC3-B2D1-D8D1-312D8CA58C9B}"/>
                </a:ext>
              </a:extLst>
            </p:cNvPr>
            <p:cNvSpPr/>
            <p:nvPr/>
          </p:nvSpPr>
          <p:spPr bwMode="auto">
            <a:xfrm>
              <a:off x="6981826" y="1389063"/>
              <a:ext cx="55563" cy="139700"/>
            </a:xfrm>
            <a:custGeom>
              <a:avLst/>
              <a:gdLst>
                <a:gd name="T0" fmla="*/ 3 w 9"/>
                <a:gd name="T1" fmla="*/ 0 h 23"/>
                <a:gd name="T2" fmla="*/ 5 w 9"/>
                <a:gd name="T3" fmla="*/ 1 h 23"/>
                <a:gd name="T4" fmla="*/ 7 w 9"/>
                <a:gd name="T5" fmla="*/ 5 h 23"/>
                <a:gd name="T6" fmla="*/ 8 w 9"/>
                <a:gd name="T7" fmla="*/ 9 h 23"/>
                <a:gd name="T8" fmla="*/ 8 w 9"/>
                <a:gd name="T9" fmla="*/ 17 h 23"/>
                <a:gd name="T10" fmla="*/ 4 w 9"/>
                <a:gd name="T11" fmla="*/ 23 h 23"/>
                <a:gd name="T12" fmla="*/ 3 w 9"/>
                <a:gd name="T13" fmla="*/ 23 h 23"/>
                <a:gd name="T14" fmla="*/ 1 w 9"/>
                <a:gd name="T15" fmla="*/ 23 h 23"/>
                <a:gd name="T16" fmla="*/ 1 w 9"/>
                <a:gd name="T17" fmla="*/ 22 h 23"/>
                <a:gd name="T18" fmla="*/ 1 w 9"/>
                <a:gd name="T19" fmla="*/ 22 h 23"/>
                <a:gd name="T20" fmla="*/ 4 w 9"/>
                <a:gd name="T21" fmla="*/ 18 h 23"/>
                <a:gd name="T22" fmla="*/ 6 w 9"/>
                <a:gd name="T23" fmla="*/ 14 h 23"/>
                <a:gd name="T24" fmla="*/ 6 w 9"/>
                <a:gd name="T25" fmla="*/ 11 h 23"/>
                <a:gd name="T26" fmla="*/ 5 w 9"/>
                <a:gd name="T27" fmla="*/ 9 h 23"/>
                <a:gd name="T28" fmla="*/ 2 w 9"/>
                <a:gd name="T29" fmla="*/ 5 h 23"/>
                <a:gd name="T30" fmla="*/ 0 w 9"/>
                <a:gd name="T31" fmla="*/ 2 h 23"/>
                <a:gd name="T32" fmla="*/ 3 w 9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23">
                  <a:moveTo>
                    <a:pt x="3" y="0"/>
                  </a:moveTo>
                  <a:cubicBezTo>
                    <a:pt x="4" y="0"/>
                    <a:pt x="4" y="1"/>
                    <a:pt x="5" y="1"/>
                  </a:cubicBezTo>
                  <a:cubicBezTo>
                    <a:pt x="6" y="2"/>
                    <a:pt x="7" y="3"/>
                    <a:pt x="7" y="5"/>
                  </a:cubicBezTo>
                  <a:cubicBezTo>
                    <a:pt x="8" y="6"/>
                    <a:pt x="8" y="8"/>
                    <a:pt x="8" y="9"/>
                  </a:cubicBezTo>
                  <a:cubicBezTo>
                    <a:pt x="9" y="12"/>
                    <a:pt x="9" y="15"/>
                    <a:pt x="8" y="17"/>
                  </a:cubicBezTo>
                  <a:cubicBezTo>
                    <a:pt x="7" y="19"/>
                    <a:pt x="6" y="21"/>
                    <a:pt x="4" y="23"/>
                  </a:cubicBezTo>
                  <a:cubicBezTo>
                    <a:pt x="4" y="23"/>
                    <a:pt x="3" y="23"/>
                    <a:pt x="3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1"/>
                    <a:pt x="4" y="20"/>
                    <a:pt x="4" y="18"/>
                  </a:cubicBezTo>
                  <a:cubicBezTo>
                    <a:pt x="5" y="17"/>
                    <a:pt x="5" y="15"/>
                    <a:pt x="6" y="14"/>
                  </a:cubicBezTo>
                  <a:cubicBezTo>
                    <a:pt x="6" y="13"/>
                    <a:pt x="6" y="12"/>
                    <a:pt x="6" y="11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4" y="8"/>
                    <a:pt x="4" y="6"/>
                    <a:pt x="2" y="5"/>
                  </a:cubicBezTo>
                  <a:cubicBezTo>
                    <a:pt x="2" y="4"/>
                    <a:pt x="0" y="3"/>
                    <a:pt x="0" y="2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EDD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iśļïdê">
              <a:extLst>
                <a:ext uri="{FF2B5EF4-FFF2-40B4-BE49-F238E27FC236}">
                  <a16:creationId xmlns:a16="http://schemas.microsoft.com/office/drawing/2014/main" id="{32E4F38A-9610-A72B-C6F6-5C453700B209}"/>
                </a:ext>
              </a:extLst>
            </p:cNvPr>
            <p:cNvSpPr/>
            <p:nvPr/>
          </p:nvSpPr>
          <p:spPr bwMode="auto">
            <a:xfrm>
              <a:off x="6964363" y="1522413"/>
              <a:ext cx="36513" cy="23813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0 h 4"/>
                <a:gd name="T4" fmla="*/ 0 w 6"/>
                <a:gd name="T5" fmla="*/ 3 h 4"/>
                <a:gd name="T6" fmla="*/ 0 w 6"/>
                <a:gd name="T7" fmla="*/ 3 h 4"/>
                <a:gd name="T8" fmla="*/ 0 w 6"/>
                <a:gd name="T9" fmla="*/ 4 h 4"/>
                <a:gd name="T10" fmla="*/ 2 w 6"/>
                <a:gd name="T11" fmla="*/ 4 h 4"/>
                <a:gd name="T12" fmla="*/ 2 w 6"/>
                <a:gd name="T13" fmla="*/ 4 h 4"/>
                <a:gd name="T14" fmla="*/ 3 w 6"/>
                <a:gd name="T15" fmla="*/ 4 h 4"/>
                <a:gd name="T16" fmla="*/ 6 w 6"/>
                <a:gd name="T17" fmla="*/ 1 h 4"/>
                <a:gd name="T18" fmla="*/ 5 w 6"/>
                <a:gd name="T19" fmla="*/ 0 h 4"/>
                <a:gd name="T20" fmla="*/ 3 w 6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EDD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$ľïḓê">
              <a:extLst>
                <a:ext uri="{FF2B5EF4-FFF2-40B4-BE49-F238E27FC236}">
                  <a16:creationId xmlns:a16="http://schemas.microsoft.com/office/drawing/2014/main" id="{67C82605-4A23-CA70-D200-D99A6CB8EC5F}"/>
                </a:ext>
              </a:extLst>
            </p:cNvPr>
            <p:cNvSpPr/>
            <p:nvPr/>
          </p:nvSpPr>
          <p:spPr bwMode="auto">
            <a:xfrm>
              <a:off x="6988176" y="1509713"/>
              <a:ext cx="23813" cy="19050"/>
            </a:xfrm>
            <a:custGeom>
              <a:avLst/>
              <a:gdLst>
                <a:gd name="T0" fmla="*/ 4 w 4"/>
                <a:gd name="T1" fmla="*/ 1 h 3"/>
                <a:gd name="T2" fmla="*/ 3 w 4"/>
                <a:gd name="T3" fmla="*/ 0 h 3"/>
                <a:gd name="T4" fmla="*/ 2 w 4"/>
                <a:gd name="T5" fmla="*/ 0 h 3"/>
                <a:gd name="T6" fmla="*/ 2 w 4"/>
                <a:gd name="T7" fmla="*/ 0 h 3"/>
                <a:gd name="T8" fmla="*/ 0 w 4"/>
                <a:gd name="T9" fmla="*/ 2 h 3"/>
                <a:gd name="T10" fmla="*/ 0 w 4"/>
                <a:gd name="T11" fmla="*/ 2 h 3"/>
                <a:gd name="T12" fmla="*/ 1 w 4"/>
                <a:gd name="T13" fmla="*/ 3 h 3"/>
                <a:gd name="T14" fmla="*/ 2 w 4"/>
                <a:gd name="T15" fmla="*/ 3 h 3"/>
                <a:gd name="T16" fmla="*/ 2 w 4"/>
                <a:gd name="T17" fmla="*/ 3 h 3"/>
                <a:gd name="T18" fmla="*/ 4 w 4"/>
                <a:gd name="T19" fmla="*/ 2 h 3"/>
                <a:gd name="T20" fmla="*/ 4 w 4"/>
                <a:gd name="T21" fmla="*/ 2 h 3"/>
                <a:gd name="T22" fmla="*/ 4 w 4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AA6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Sḻiḓê">
              <a:extLst>
                <a:ext uri="{FF2B5EF4-FFF2-40B4-BE49-F238E27FC236}">
                  <a16:creationId xmlns:a16="http://schemas.microsoft.com/office/drawing/2014/main" id="{154769A0-BA8A-E091-A0E2-E0E64E4B40F8}"/>
                </a:ext>
              </a:extLst>
            </p:cNvPr>
            <p:cNvSpPr/>
            <p:nvPr/>
          </p:nvSpPr>
          <p:spPr bwMode="auto">
            <a:xfrm>
              <a:off x="6799263" y="1528763"/>
              <a:ext cx="42863" cy="42863"/>
            </a:xfrm>
            <a:custGeom>
              <a:avLst/>
              <a:gdLst>
                <a:gd name="T0" fmla="*/ 0 w 7"/>
                <a:gd name="T1" fmla="*/ 2 h 7"/>
                <a:gd name="T2" fmla="*/ 1 w 7"/>
                <a:gd name="T3" fmla="*/ 1 h 7"/>
                <a:gd name="T4" fmla="*/ 4 w 7"/>
                <a:gd name="T5" fmla="*/ 1 h 7"/>
                <a:gd name="T6" fmla="*/ 6 w 7"/>
                <a:gd name="T7" fmla="*/ 4 h 7"/>
                <a:gd name="T8" fmla="*/ 7 w 7"/>
                <a:gd name="T9" fmla="*/ 5 h 7"/>
                <a:gd name="T10" fmla="*/ 6 w 7"/>
                <a:gd name="T11" fmla="*/ 6 h 7"/>
                <a:gd name="T12" fmla="*/ 3 w 7"/>
                <a:gd name="T13" fmla="*/ 6 h 7"/>
                <a:gd name="T14" fmla="*/ 1 w 7"/>
                <a:gd name="T15" fmla="*/ 5 h 7"/>
                <a:gd name="T16" fmla="*/ 1 w 7"/>
                <a:gd name="T17" fmla="*/ 4 h 7"/>
                <a:gd name="T18" fmla="*/ 0 w 7"/>
                <a:gd name="T1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0" y="2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5" y="2"/>
                    <a:pt x="6" y="3"/>
                    <a:pt x="6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6"/>
                    <a:pt x="6" y="6"/>
                  </a:cubicBezTo>
                  <a:cubicBezTo>
                    <a:pt x="5" y="6"/>
                    <a:pt x="4" y="7"/>
                    <a:pt x="3" y="6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DD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îṡliḍê">
              <a:extLst>
                <a:ext uri="{FF2B5EF4-FFF2-40B4-BE49-F238E27FC236}">
                  <a16:creationId xmlns:a16="http://schemas.microsoft.com/office/drawing/2014/main" id="{93BDB1A6-E994-E777-A50F-D6A0B13DEC9D}"/>
                </a:ext>
              </a:extLst>
            </p:cNvPr>
            <p:cNvSpPr/>
            <p:nvPr/>
          </p:nvSpPr>
          <p:spPr bwMode="auto">
            <a:xfrm>
              <a:off x="5970588" y="2093913"/>
              <a:ext cx="2162175" cy="601663"/>
            </a:xfrm>
            <a:custGeom>
              <a:avLst/>
              <a:gdLst>
                <a:gd name="T0" fmla="*/ 3 w 355"/>
                <a:gd name="T1" fmla="*/ 0 h 99"/>
                <a:gd name="T2" fmla="*/ 71 w 355"/>
                <a:gd name="T3" fmla="*/ 71 h 99"/>
                <a:gd name="T4" fmla="*/ 353 w 355"/>
                <a:gd name="T5" fmla="*/ 77 h 99"/>
                <a:gd name="T6" fmla="*/ 0 w 355"/>
                <a:gd name="T7" fmla="*/ 55 h 99"/>
                <a:gd name="T8" fmla="*/ 7 w 355"/>
                <a:gd name="T9" fmla="*/ 19 h 99"/>
                <a:gd name="T10" fmla="*/ 323 w 355"/>
                <a:gd name="T11" fmla="*/ 40 h 99"/>
                <a:gd name="T12" fmla="*/ 323 w 355"/>
                <a:gd name="T13" fmla="*/ 40 h 99"/>
                <a:gd name="T14" fmla="*/ 313 w 355"/>
                <a:gd name="T15" fmla="*/ 39 h 99"/>
                <a:gd name="T16" fmla="*/ 294 w 355"/>
                <a:gd name="T17" fmla="*/ 28 h 99"/>
                <a:gd name="T18" fmla="*/ 294 w 355"/>
                <a:gd name="T19" fmla="*/ 27 h 99"/>
                <a:gd name="T20" fmla="*/ 282 w 355"/>
                <a:gd name="T21" fmla="*/ 81 h 99"/>
                <a:gd name="T22" fmla="*/ 282 w 355"/>
                <a:gd name="T23" fmla="*/ 81 h 99"/>
                <a:gd name="T24" fmla="*/ 273 w 355"/>
                <a:gd name="T25" fmla="*/ 59 h 99"/>
                <a:gd name="T26" fmla="*/ 227 w 355"/>
                <a:gd name="T27" fmla="*/ 34 h 99"/>
                <a:gd name="T28" fmla="*/ 218 w 355"/>
                <a:gd name="T29" fmla="*/ 44 h 99"/>
                <a:gd name="T30" fmla="*/ 218 w 355"/>
                <a:gd name="T31" fmla="*/ 44 h 99"/>
                <a:gd name="T32" fmla="*/ 201 w 355"/>
                <a:gd name="T33" fmla="*/ 24 h 99"/>
                <a:gd name="T34" fmla="*/ 201 w 355"/>
                <a:gd name="T35" fmla="*/ 22 h 99"/>
                <a:gd name="T36" fmla="*/ 192 w 355"/>
                <a:gd name="T37" fmla="*/ 16 h 99"/>
                <a:gd name="T38" fmla="*/ 183 w 355"/>
                <a:gd name="T39" fmla="*/ 11 h 99"/>
                <a:gd name="T40" fmla="*/ 182 w 355"/>
                <a:gd name="T41" fmla="*/ 72 h 99"/>
                <a:gd name="T42" fmla="*/ 133 w 355"/>
                <a:gd name="T43" fmla="*/ 38 h 99"/>
                <a:gd name="T44" fmla="*/ 133 w 355"/>
                <a:gd name="T45" fmla="*/ 37 h 99"/>
                <a:gd name="T46" fmla="*/ 125 w 355"/>
                <a:gd name="T47" fmla="*/ 27 h 99"/>
                <a:gd name="T48" fmla="*/ 109 w 355"/>
                <a:gd name="T49" fmla="*/ 26 h 99"/>
                <a:gd name="T50" fmla="*/ 109 w 355"/>
                <a:gd name="T51" fmla="*/ 6 h 99"/>
                <a:gd name="T52" fmla="*/ 102 w 355"/>
                <a:gd name="T53" fmla="*/ 7 h 99"/>
                <a:gd name="T54" fmla="*/ 94 w 355"/>
                <a:gd name="T55" fmla="*/ 6 h 99"/>
                <a:gd name="T56" fmla="*/ 93 w 355"/>
                <a:gd name="T57" fmla="*/ 54 h 99"/>
                <a:gd name="T58" fmla="*/ 64 w 355"/>
                <a:gd name="T59" fmla="*/ 42 h 99"/>
                <a:gd name="T60" fmla="*/ 56 w 355"/>
                <a:gd name="T61" fmla="*/ 38 h 99"/>
                <a:gd name="T62" fmla="*/ 49 w 355"/>
                <a:gd name="T63" fmla="*/ 31 h 99"/>
                <a:gd name="T64" fmla="*/ 35 w 355"/>
                <a:gd name="T65" fmla="*/ 30 h 99"/>
                <a:gd name="T66" fmla="*/ 28 w 355"/>
                <a:gd name="T67" fmla="*/ 13 h 99"/>
                <a:gd name="T68" fmla="*/ 28 w 355"/>
                <a:gd name="T69" fmla="*/ 2 h 99"/>
                <a:gd name="T70" fmla="*/ 14 w 355"/>
                <a:gd name="T71" fmla="*/ 4 h 99"/>
                <a:gd name="T72" fmla="*/ 7 w 355"/>
                <a:gd name="T73" fmla="*/ 38 h 99"/>
                <a:gd name="T74" fmla="*/ 7 w 355"/>
                <a:gd name="T75" fmla="*/ 19 h 99"/>
                <a:gd name="T76" fmla="*/ 42 w 355"/>
                <a:gd name="T77" fmla="*/ 59 h 99"/>
                <a:gd name="T78" fmla="*/ 64 w 355"/>
                <a:gd name="T79" fmla="*/ 42 h 99"/>
                <a:gd name="T80" fmla="*/ 76 w 355"/>
                <a:gd name="T81" fmla="*/ 53 h 99"/>
                <a:gd name="T82" fmla="*/ 78 w 355"/>
                <a:gd name="T83" fmla="*/ 40 h 99"/>
                <a:gd name="T84" fmla="*/ 78 w 355"/>
                <a:gd name="T85" fmla="*/ 43 h 99"/>
                <a:gd name="T86" fmla="*/ 79 w 355"/>
                <a:gd name="T87" fmla="*/ 14 h 99"/>
                <a:gd name="T88" fmla="*/ 116 w 355"/>
                <a:gd name="T89" fmla="*/ 76 h 99"/>
                <a:gd name="T90" fmla="*/ 149 w 355"/>
                <a:gd name="T91" fmla="*/ 29 h 99"/>
                <a:gd name="T92" fmla="*/ 149 w 355"/>
                <a:gd name="T93" fmla="*/ 69 h 99"/>
                <a:gd name="T94" fmla="*/ 157 w 355"/>
                <a:gd name="T95" fmla="*/ 29 h 99"/>
                <a:gd name="T96" fmla="*/ 160 w 355"/>
                <a:gd name="T97" fmla="*/ 80 h 99"/>
                <a:gd name="T98" fmla="*/ 166 w 355"/>
                <a:gd name="T99" fmla="*/ 47 h 99"/>
                <a:gd name="T100" fmla="*/ 158 w 355"/>
                <a:gd name="T101" fmla="*/ 9 h 99"/>
                <a:gd name="T102" fmla="*/ 166 w 355"/>
                <a:gd name="T103" fmla="*/ 40 h 99"/>
                <a:gd name="T104" fmla="*/ 191 w 355"/>
                <a:gd name="T105" fmla="*/ 73 h 99"/>
                <a:gd name="T106" fmla="*/ 236 w 355"/>
                <a:gd name="T107" fmla="*/ 56 h 99"/>
                <a:gd name="T108" fmla="*/ 246 w 355"/>
                <a:gd name="T109" fmla="*/ 14 h 99"/>
                <a:gd name="T110" fmla="*/ 245 w 355"/>
                <a:gd name="T111" fmla="*/ 57 h 99"/>
                <a:gd name="T112" fmla="*/ 253 w 355"/>
                <a:gd name="T113" fmla="*/ 14 h 99"/>
                <a:gd name="T114" fmla="*/ 264 w 355"/>
                <a:gd name="T115" fmla="*/ 37 h 99"/>
                <a:gd name="T116" fmla="*/ 291 w 355"/>
                <a:gd name="T117" fmla="*/ 93 h 99"/>
                <a:gd name="T118" fmla="*/ 343 w 355"/>
                <a:gd name="T119" fmla="*/ 53 h 99"/>
                <a:gd name="T120" fmla="*/ 342 w 355"/>
                <a:gd name="T121" fmla="*/ 87 h 99"/>
                <a:gd name="T122" fmla="*/ 344 w 355"/>
                <a:gd name="T123" fmla="*/ 4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5" h="99">
                  <a:moveTo>
                    <a:pt x="355" y="20"/>
                  </a:moveTo>
                  <a:cubicBezTo>
                    <a:pt x="353" y="20"/>
                    <a:pt x="351" y="19"/>
                    <a:pt x="349" y="19"/>
                  </a:cubicBezTo>
                  <a:cubicBezTo>
                    <a:pt x="346" y="19"/>
                    <a:pt x="345" y="19"/>
                    <a:pt x="345" y="19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289" y="16"/>
                    <a:pt x="289" y="16"/>
                    <a:pt x="289" y="16"/>
                  </a:cubicBezTo>
                  <a:cubicBezTo>
                    <a:pt x="262" y="15"/>
                    <a:pt x="262" y="15"/>
                    <a:pt x="262" y="15"/>
                  </a:cubicBezTo>
                  <a:cubicBezTo>
                    <a:pt x="258" y="14"/>
                    <a:pt x="254" y="14"/>
                    <a:pt x="250" y="14"/>
                  </a:cubicBezTo>
                  <a:cubicBezTo>
                    <a:pt x="247" y="14"/>
                    <a:pt x="247" y="14"/>
                    <a:pt x="246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196" y="11"/>
                    <a:pt x="196" y="11"/>
                    <a:pt x="196" y="11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69" y="9"/>
                    <a:pt x="165" y="9"/>
                    <a:pt x="161" y="9"/>
                  </a:cubicBezTo>
                  <a:cubicBezTo>
                    <a:pt x="159" y="9"/>
                    <a:pt x="159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6" y="9"/>
                    <a:pt x="155" y="9"/>
                    <a:pt x="153" y="9"/>
                  </a:cubicBezTo>
                  <a:cubicBezTo>
                    <a:pt x="151" y="8"/>
                    <a:pt x="150" y="8"/>
                    <a:pt x="150" y="8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1" y="5"/>
                    <a:pt x="78" y="4"/>
                    <a:pt x="74" y="4"/>
                  </a:cubicBezTo>
                  <a:cubicBezTo>
                    <a:pt x="72" y="4"/>
                    <a:pt x="72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9" y="1"/>
                    <a:pt x="6" y="1"/>
                    <a:pt x="3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4" y="1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4"/>
                    <a:pt x="7" y="5"/>
                  </a:cubicBezTo>
                  <a:cubicBezTo>
                    <a:pt x="7" y="7"/>
                    <a:pt x="7" y="8"/>
                    <a:pt x="7" y="10"/>
                  </a:cubicBezTo>
                  <a:cubicBezTo>
                    <a:pt x="5" y="10"/>
                    <a:pt x="4" y="10"/>
                    <a:pt x="3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7"/>
                    <a:pt x="0" y="5"/>
                    <a:pt x="0" y="3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0" y="32"/>
                    <a:pt x="0" y="34"/>
                  </a:cubicBezTo>
                  <a:cubicBezTo>
                    <a:pt x="0" y="45"/>
                    <a:pt x="0" y="53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1" y="64"/>
                    <a:pt x="2" y="64"/>
                  </a:cubicBezTo>
                  <a:cubicBezTo>
                    <a:pt x="3" y="64"/>
                    <a:pt x="4" y="65"/>
                    <a:pt x="5" y="65"/>
                  </a:cubicBezTo>
                  <a:cubicBezTo>
                    <a:pt x="10" y="65"/>
                    <a:pt x="14" y="66"/>
                    <a:pt x="19" y="66"/>
                  </a:cubicBezTo>
                  <a:cubicBezTo>
                    <a:pt x="25" y="67"/>
                    <a:pt x="31" y="67"/>
                    <a:pt x="36" y="68"/>
                  </a:cubicBezTo>
                  <a:cubicBezTo>
                    <a:pt x="48" y="69"/>
                    <a:pt x="58" y="70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3" y="72"/>
                    <a:pt x="75" y="72"/>
                    <a:pt x="76" y="72"/>
                  </a:cubicBezTo>
                  <a:cubicBezTo>
                    <a:pt x="81" y="72"/>
                    <a:pt x="86" y="73"/>
                    <a:pt x="91" y="73"/>
                  </a:cubicBezTo>
                  <a:cubicBezTo>
                    <a:pt x="98" y="74"/>
                    <a:pt x="104" y="75"/>
                    <a:pt x="111" y="75"/>
                  </a:cubicBezTo>
                  <a:cubicBezTo>
                    <a:pt x="124" y="77"/>
                    <a:pt x="135" y="78"/>
                    <a:pt x="148" y="79"/>
                  </a:cubicBezTo>
                  <a:cubicBezTo>
                    <a:pt x="149" y="79"/>
                    <a:pt x="149" y="79"/>
                    <a:pt x="149" y="79"/>
                  </a:cubicBezTo>
                  <a:cubicBezTo>
                    <a:pt x="149" y="79"/>
                    <a:pt x="149" y="79"/>
                    <a:pt x="149" y="79"/>
                  </a:cubicBezTo>
                  <a:cubicBezTo>
                    <a:pt x="149" y="79"/>
                    <a:pt x="149" y="79"/>
                    <a:pt x="150" y="79"/>
                  </a:cubicBezTo>
                  <a:cubicBezTo>
                    <a:pt x="151" y="79"/>
                    <a:pt x="153" y="79"/>
                    <a:pt x="154" y="80"/>
                  </a:cubicBezTo>
                  <a:cubicBezTo>
                    <a:pt x="155" y="80"/>
                    <a:pt x="156" y="80"/>
                    <a:pt x="157" y="80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7" y="80"/>
                    <a:pt x="158" y="80"/>
                    <a:pt x="158" y="80"/>
                  </a:cubicBezTo>
                  <a:cubicBezTo>
                    <a:pt x="160" y="80"/>
                    <a:pt x="161" y="80"/>
                    <a:pt x="163" y="80"/>
                  </a:cubicBezTo>
                  <a:cubicBezTo>
                    <a:pt x="168" y="81"/>
                    <a:pt x="174" y="82"/>
                    <a:pt x="180" y="82"/>
                  </a:cubicBezTo>
                  <a:cubicBezTo>
                    <a:pt x="187" y="83"/>
                    <a:pt x="194" y="84"/>
                    <a:pt x="201" y="84"/>
                  </a:cubicBezTo>
                  <a:cubicBezTo>
                    <a:pt x="216" y="86"/>
                    <a:pt x="229" y="87"/>
                    <a:pt x="244" y="88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4" y="89"/>
                    <a:pt x="244" y="89"/>
                    <a:pt x="246" y="89"/>
                  </a:cubicBezTo>
                  <a:cubicBezTo>
                    <a:pt x="247" y="89"/>
                    <a:pt x="249" y="89"/>
                    <a:pt x="250" y="89"/>
                  </a:cubicBezTo>
                  <a:cubicBezTo>
                    <a:pt x="257" y="90"/>
                    <a:pt x="263" y="90"/>
                    <a:pt x="270" y="91"/>
                  </a:cubicBezTo>
                  <a:cubicBezTo>
                    <a:pt x="278" y="92"/>
                    <a:pt x="286" y="93"/>
                    <a:pt x="294" y="93"/>
                  </a:cubicBezTo>
                  <a:cubicBezTo>
                    <a:pt x="310" y="95"/>
                    <a:pt x="324" y="97"/>
                    <a:pt x="341" y="98"/>
                  </a:cubicBezTo>
                  <a:cubicBezTo>
                    <a:pt x="341" y="98"/>
                    <a:pt x="341" y="98"/>
                    <a:pt x="341" y="98"/>
                  </a:cubicBezTo>
                  <a:cubicBezTo>
                    <a:pt x="341" y="98"/>
                    <a:pt x="341" y="98"/>
                    <a:pt x="341" y="98"/>
                  </a:cubicBezTo>
                  <a:cubicBezTo>
                    <a:pt x="341" y="98"/>
                    <a:pt x="342" y="98"/>
                    <a:pt x="343" y="98"/>
                  </a:cubicBezTo>
                  <a:cubicBezTo>
                    <a:pt x="345" y="99"/>
                    <a:pt x="347" y="99"/>
                    <a:pt x="348" y="99"/>
                  </a:cubicBezTo>
                  <a:cubicBezTo>
                    <a:pt x="350" y="99"/>
                    <a:pt x="351" y="99"/>
                    <a:pt x="352" y="99"/>
                  </a:cubicBezTo>
                  <a:cubicBezTo>
                    <a:pt x="352" y="99"/>
                    <a:pt x="352" y="99"/>
                    <a:pt x="352" y="99"/>
                  </a:cubicBezTo>
                  <a:cubicBezTo>
                    <a:pt x="352" y="99"/>
                    <a:pt x="352" y="99"/>
                    <a:pt x="352" y="99"/>
                  </a:cubicBezTo>
                  <a:cubicBezTo>
                    <a:pt x="352" y="99"/>
                    <a:pt x="352" y="99"/>
                    <a:pt x="352" y="99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3" y="65"/>
                    <a:pt x="353" y="65"/>
                    <a:pt x="353" y="65"/>
                  </a:cubicBezTo>
                  <a:cubicBezTo>
                    <a:pt x="353" y="66"/>
                    <a:pt x="353" y="66"/>
                    <a:pt x="353" y="66"/>
                  </a:cubicBezTo>
                  <a:cubicBezTo>
                    <a:pt x="353" y="65"/>
                    <a:pt x="353" y="65"/>
                    <a:pt x="353" y="65"/>
                  </a:cubicBezTo>
                  <a:cubicBezTo>
                    <a:pt x="353" y="65"/>
                    <a:pt x="353" y="65"/>
                    <a:pt x="353" y="65"/>
                  </a:cubicBezTo>
                  <a:cubicBezTo>
                    <a:pt x="354" y="55"/>
                    <a:pt x="354" y="55"/>
                    <a:pt x="354" y="55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4" y="43"/>
                    <a:pt x="354" y="43"/>
                    <a:pt x="354" y="43"/>
                  </a:cubicBezTo>
                  <a:cubicBezTo>
                    <a:pt x="354" y="43"/>
                    <a:pt x="354" y="43"/>
                    <a:pt x="354" y="43"/>
                  </a:cubicBezTo>
                  <a:cubicBezTo>
                    <a:pt x="354" y="43"/>
                    <a:pt x="354" y="43"/>
                    <a:pt x="354" y="43"/>
                  </a:cubicBezTo>
                  <a:cubicBezTo>
                    <a:pt x="354" y="43"/>
                    <a:pt x="354" y="43"/>
                    <a:pt x="354" y="4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5" y="33"/>
                    <a:pt x="355" y="32"/>
                    <a:pt x="355" y="31"/>
                  </a:cubicBezTo>
                  <a:cubicBezTo>
                    <a:pt x="355" y="31"/>
                    <a:pt x="355" y="31"/>
                    <a:pt x="355" y="31"/>
                  </a:cubicBezTo>
                  <a:cubicBezTo>
                    <a:pt x="355" y="31"/>
                    <a:pt x="355" y="31"/>
                    <a:pt x="355" y="31"/>
                  </a:cubicBezTo>
                  <a:cubicBezTo>
                    <a:pt x="355" y="31"/>
                    <a:pt x="355" y="31"/>
                    <a:pt x="355" y="31"/>
                  </a:cubicBezTo>
                  <a:cubicBezTo>
                    <a:pt x="355" y="29"/>
                    <a:pt x="355" y="26"/>
                    <a:pt x="355" y="23"/>
                  </a:cubicBezTo>
                  <a:cubicBezTo>
                    <a:pt x="355" y="21"/>
                    <a:pt x="355" y="20"/>
                    <a:pt x="355" y="20"/>
                  </a:cubicBezTo>
                  <a:cubicBezTo>
                    <a:pt x="355" y="20"/>
                    <a:pt x="355" y="20"/>
                    <a:pt x="355" y="20"/>
                  </a:cubicBezTo>
                  <a:close/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" y="46"/>
                    <a:pt x="2" y="46"/>
                  </a:cubicBezTo>
                  <a:cubicBezTo>
                    <a:pt x="3" y="46"/>
                    <a:pt x="4" y="46"/>
                    <a:pt x="5" y="46"/>
                  </a:cubicBezTo>
                  <a:cubicBezTo>
                    <a:pt x="6" y="47"/>
                    <a:pt x="6" y="47"/>
                    <a:pt x="7" y="47"/>
                  </a:cubicBezTo>
                  <a:cubicBezTo>
                    <a:pt x="7" y="50"/>
                    <a:pt x="7" y="53"/>
                    <a:pt x="7" y="56"/>
                  </a:cubicBezTo>
                  <a:cubicBezTo>
                    <a:pt x="6" y="56"/>
                    <a:pt x="4" y="55"/>
                    <a:pt x="3" y="55"/>
                  </a:cubicBezTo>
                  <a:cubicBezTo>
                    <a:pt x="1" y="55"/>
                    <a:pt x="1" y="55"/>
                    <a:pt x="0" y="55"/>
                  </a:cubicBezTo>
                  <a:lnTo>
                    <a:pt x="0" y="46"/>
                  </a:lnTo>
                  <a:close/>
                  <a:moveTo>
                    <a:pt x="3" y="64"/>
                  </a:moveTo>
                  <a:cubicBezTo>
                    <a:pt x="1" y="64"/>
                    <a:pt x="1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1" y="55"/>
                    <a:pt x="2" y="55"/>
                  </a:cubicBezTo>
                  <a:cubicBezTo>
                    <a:pt x="3" y="55"/>
                    <a:pt x="4" y="56"/>
                    <a:pt x="5" y="56"/>
                  </a:cubicBezTo>
                  <a:cubicBezTo>
                    <a:pt x="6" y="56"/>
                    <a:pt x="6" y="56"/>
                    <a:pt x="7" y="56"/>
                  </a:cubicBezTo>
                  <a:cubicBezTo>
                    <a:pt x="7" y="59"/>
                    <a:pt x="7" y="62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4" y="64"/>
                    <a:pt x="3" y="64"/>
                  </a:cubicBezTo>
                  <a:close/>
                  <a:moveTo>
                    <a:pt x="7" y="46"/>
                  </a:moveTo>
                  <a:cubicBezTo>
                    <a:pt x="6" y="46"/>
                    <a:pt x="4" y="46"/>
                    <a:pt x="3" y="46"/>
                  </a:cubicBezTo>
                  <a:cubicBezTo>
                    <a:pt x="1" y="46"/>
                    <a:pt x="1" y="46"/>
                    <a:pt x="0" y="4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1" y="37"/>
                    <a:pt x="2" y="37"/>
                  </a:cubicBezTo>
                  <a:cubicBezTo>
                    <a:pt x="3" y="37"/>
                    <a:pt x="4" y="37"/>
                    <a:pt x="5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41"/>
                    <a:pt x="7" y="44"/>
                    <a:pt x="7" y="46"/>
                  </a:cubicBezTo>
                  <a:close/>
                  <a:moveTo>
                    <a:pt x="7" y="35"/>
                  </a:moveTo>
                  <a:cubicBezTo>
                    <a:pt x="7" y="36"/>
                    <a:pt x="7" y="36"/>
                    <a:pt x="7" y="37"/>
                  </a:cubicBezTo>
                  <a:cubicBezTo>
                    <a:pt x="6" y="37"/>
                    <a:pt x="4" y="37"/>
                    <a:pt x="3" y="37"/>
                  </a:cubicBezTo>
                  <a:cubicBezTo>
                    <a:pt x="1" y="37"/>
                    <a:pt x="1" y="37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8"/>
                    <a:pt x="2" y="28"/>
                  </a:cubicBezTo>
                  <a:cubicBezTo>
                    <a:pt x="3" y="28"/>
                    <a:pt x="4" y="28"/>
                    <a:pt x="5" y="28"/>
                  </a:cubicBezTo>
                  <a:cubicBezTo>
                    <a:pt x="6" y="28"/>
                    <a:pt x="6" y="28"/>
                    <a:pt x="7" y="28"/>
                  </a:cubicBezTo>
                  <a:cubicBezTo>
                    <a:pt x="7" y="30"/>
                    <a:pt x="7" y="32"/>
                    <a:pt x="7" y="35"/>
                  </a:cubicBezTo>
                  <a:close/>
                  <a:moveTo>
                    <a:pt x="7" y="28"/>
                  </a:moveTo>
                  <a:cubicBezTo>
                    <a:pt x="6" y="28"/>
                    <a:pt x="4" y="28"/>
                    <a:pt x="3" y="28"/>
                  </a:cubicBezTo>
                  <a:cubicBezTo>
                    <a:pt x="1" y="28"/>
                    <a:pt x="1" y="28"/>
                    <a:pt x="0" y="2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3" y="19"/>
                    <a:pt x="4" y="19"/>
                    <a:pt x="5" y="19"/>
                  </a:cubicBezTo>
                  <a:cubicBezTo>
                    <a:pt x="5" y="19"/>
                    <a:pt x="6" y="19"/>
                    <a:pt x="7" y="19"/>
                  </a:cubicBezTo>
                  <a:cubicBezTo>
                    <a:pt x="7" y="22"/>
                    <a:pt x="7" y="25"/>
                    <a:pt x="7" y="2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4" y="19"/>
                    <a:pt x="3" y="19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7" y="13"/>
                    <a:pt x="7" y="16"/>
                    <a:pt x="7" y="19"/>
                  </a:cubicBezTo>
                  <a:close/>
                  <a:moveTo>
                    <a:pt x="333" y="64"/>
                  </a:moveTo>
                  <a:cubicBezTo>
                    <a:pt x="336" y="64"/>
                    <a:pt x="339" y="64"/>
                    <a:pt x="342" y="65"/>
                  </a:cubicBezTo>
                  <a:cubicBezTo>
                    <a:pt x="343" y="65"/>
                    <a:pt x="343" y="65"/>
                    <a:pt x="343" y="65"/>
                  </a:cubicBezTo>
                  <a:cubicBezTo>
                    <a:pt x="342" y="68"/>
                    <a:pt x="342" y="72"/>
                    <a:pt x="342" y="76"/>
                  </a:cubicBezTo>
                  <a:cubicBezTo>
                    <a:pt x="342" y="76"/>
                    <a:pt x="342" y="76"/>
                    <a:pt x="342" y="76"/>
                  </a:cubicBezTo>
                  <a:cubicBezTo>
                    <a:pt x="332" y="75"/>
                    <a:pt x="332" y="75"/>
                    <a:pt x="332" y="75"/>
                  </a:cubicBezTo>
                  <a:lnTo>
                    <a:pt x="333" y="64"/>
                  </a:lnTo>
                  <a:close/>
                  <a:moveTo>
                    <a:pt x="332" y="75"/>
                  </a:moveTo>
                  <a:cubicBezTo>
                    <a:pt x="335" y="75"/>
                    <a:pt x="338" y="75"/>
                    <a:pt x="342" y="76"/>
                  </a:cubicBezTo>
                  <a:cubicBezTo>
                    <a:pt x="342" y="76"/>
                    <a:pt x="342" y="76"/>
                    <a:pt x="342" y="76"/>
                  </a:cubicBezTo>
                  <a:cubicBezTo>
                    <a:pt x="342" y="80"/>
                    <a:pt x="342" y="83"/>
                    <a:pt x="342" y="87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32" y="86"/>
                    <a:pt x="332" y="86"/>
                    <a:pt x="332" y="86"/>
                  </a:cubicBezTo>
                  <a:lnTo>
                    <a:pt x="332" y="75"/>
                  </a:lnTo>
                  <a:close/>
                  <a:moveTo>
                    <a:pt x="334" y="19"/>
                  </a:moveTo>
                  <a:cubicBezTo>
                    <a:pt x="334" y="19"/>
                    <a:pt x="334" y="19"/>
                    <a:pt x="334" y="20"/>
                  </a:cubicBezTo>
                  <a:cubicBezTo>
                    <a:pt x="334" y="21"/>
                    <a:pt x="334" y="23"/>
                    <a:pt x="334" y="24"/>
                  </a:cubicBezTo>
                  <a:cubicBezTo>
                    <a:pt x="334" y="26"/>
                    <a:pt x="334" y="28"/>
                    <a:pt x="334" y="30"/>
                  </a:cubicBezTo>
                  <a:cubicBezTo>
                    <a:pt x="324" y="29"/>
                    <a:pt x="324" y="29"/>
                    <a:pt x="324" y="29"/>
                  </a:cubicBezTo>
                  <a:cubicBezTo>
                    <a:pt x="324" y="27"/>
                    <a:pt x="324" y="24"/>
                    <a:pt x="324" y="21"/>
                  </a:cubicBezTo>
                  <a:cubicBezTo>
                    <a:pt x="324" y="19"/>
                    <a:pt x="324" y="19"/>
                    <a:pt x="324" y="18"/>
                  </a:cubicBezTo>
                  <a:cubicBezTo>
                    <a:pt x="327" y="18"/>
                    <a:pt x="331" y="19"/>
                    <a:pt x="334" y="19"/>
                  </a:cubicBezTo>
                  <a:close/>
                  <a:moveTo>
                    <a:pt x="324" y="31"/>
                  </a:moveTo>
                  <a:cubicBezTo>
                    <a:pt x="324" y="31"/>
                    <a:pt x="324" y="30"/>
                    <a:pt x="324" y="29"/>
                  </a:cubicBezTo>
                  <a:cubicBezTo>
                    <a:pt x="327" y="30"/>
                    <a:pt x="330" y="30"/>
                    <a:pt x="334" y="30"/>
                  </a:cubicBezTo>
                  <a:cubicBezTo>
                    <a:pt x="334" y="33"/>
                    <a:pt x="333" y="37"/>
                    <a:pt x="333" y="40"/>
                  </a:cubicBezTo>
                  <a:cubicBezTo>
                    <a:pt x="333" y="41"/>
                    <a:pt x="333" y="41"/>
                    <a:pt x="333" y="41"/>
                  </a:cubicBezTo>
                  <a:cubicBezTo>
                    <a:pt x="323" y="40"/>
                    <a:pt x="323" y="40"/>
                    <a:pt x="323" y="40"/>
                  </a:cubicBezTo>
                  <a:lnTo>
                    <a:pt x="324" y="31"/>
                  </a:lnTo>
                  <a:close/>
                  <a:moveTo>
                    <a:pt x="323" y="41"/>
                  </a:moveTo>
                  <a:cubicBezTo>
                    <a:pt x="326" y="41"/>
                    <a:pt x="330" y="41"/>
                    <a:pt x="333" y="41"/>
                  </a:cubicBezTo>
                  <a:cubicBezTo>
                    <a:pt x="333" y="45"/>
                    <a:pt x="333" y="49"/>
                    <a:pt x="333" y="52"/>
                  </a:cubicBezTo>
                  <a:cubicBezTo>
                    <a:pt x="323" y="52"/>
                    <a:pt x="323" y="52"/>
                    <a:pt x="323" y="52"/>
                  </a:cubicBezTo>
                  <a:lnTo>
                    <a:pt x="323" y="41"/>
                  </a:lnTo>
                  <a:close/>
                  <a:moveTo>
                    <a:pt x="323" y="53"/>
                  </a:moveTo>
                  <a:cubicBezTo>
                    <a:pt x="323" y="52"/>
                    <a:pt x="323" y="52"/>
                    <a:pt x="323" y="52"/>
                  </a:cubicBezTo>
                  <a:cubicBezTo>
                    <a:pt x="326" y="52"/>
                    <a:pt x="329" y="52"/>
                    <a:pt x="333" y="53"/>
                  </a:cubicBezTo>
                  <a:cubicBezTo>
                    <a:pt x="333" y="55"/>
                    <a:pt x="333" y="57"/>
                    <a:pt x="332" y="60"/>
                  </a:cubicBezTo>
                  <a:cubicBezTo>
                    <a:pt x="332" y="61"/>
                    <a:pt x="332" y="62"/>
                    <a:pt x="332" y="64"/>
                  </a:cubicBezTo>
                  <a:cubicBezTo>
                    <a:pt x="322" y="63"/>
                    <a:pt x="322" y="63"/>
                    <a:pt x="322" y="63"/>
                  </a:cubicBezTo>
                  <a:lnTo>
                    <a:pt x="323" y="53"/>
                  </a:lnTo>
                  <a:close/>
                  <a:moveTo>
                    <a:pt x="322" y="63"/>
                  </a:moveTo>
                  <a:cubicBezTo>
                    <a:pt x="326" y="63"/>
                    <a:pt x="329" y="64"/>
                    <a:pt x="332" y="64"/>
                  </a:cubicBezTo>
                  <a:cubicBezTo>
                    <a:pt x="332" y="68"/>
                    <a:pt x="332" y="71"/>
                    <a:pt x="332" y="75"/>
                  </a:cubicBezTo>
                  <a:cubicBezTo>
                    <a:pt x="322" y="74"/>
                    <a:pt x="322" y="74"/>
                    <a:pt x="322" y="74"/>
                  </a:cubicBezTo>
                  <a:lnTo>
                    <a:pt x="322" y="63"/>
                  </a:lnTo>
                  <a:close/>
                  <a:moveTo>
                    <a:pt x="322" y="74"/>
                  </a:moveTo>
                  <a:cubicBezTo>
                    <a:pt x="325" y="74"/>
                    <a:pt x="328" y="75"/>
                    <a:pt x="332" y="75"/>
                  </a:cubicBezTo>
                  <a:cubicBezTo>
                    <a:pt x="332" y="79"/>
                    <a:pt x="332" y="82"/>
                    <a:pt x="331" y="86"/>
                  </a:cubicBezTo>
                  <a:cubicBezTo>
                    <a:pt x="321" y="85"/>
                    <a:pt x="321" y="85"/>
                    <a:pt x="321" y="85"/>
                  </a:cubicBezTo>
                  <a:lnTo>
                    <a:pt x="322" y="74"/>
                  </a:lnTo>
                  <a:close/>
                  <a:moveTo>
                    <a:pt x="324" y="18"/>
                  </a:moveTo>
                  <a:cubicBezTo>
                    <a:pt x="324" y="18"/>
                    <a:pt x="324" y="18"/>
                    <a:pt x="324" y="18"/>
                  </a:cubicBezTo>
                  <a:cubicBezTo>
                    <a:pt x="324" y="18"/>
                    <a:pt x="324" y="19"/>
                    <a:pt x="324" y="20"/>
                  </a:cubicBezTo>
                  <a:cubicBezTo>
                    <a:pt x="324" y="21"/>
                    <a:pt x="324" y="22"/>
                    <a:pt x="324" y="24"/>
                  </a:cubicBezTo>
                  <a:cubicBezTo>
                    <a:pt x="324" y="25"/>
                    <a:pt x="323" y="27"/>
                    <a:pt x="323" y="29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4" y="26"/>
                    <a:pt x="314" y="23"/>
                    <a:pt x="314" y="21"/>
                  </a:cubicBezTo>
                  <a:cubicBezTo>
                    <a:pt x="314" y="19"/>
                    <a:pt x="314" y="18"/>
                    <a:pt x="314" y="18"/>
                  </a:cubicBezTo>
                  <a:cubicBezTo>
                    <a:pt x="317" y="18"/>
                    <a:pt x="321" y="18"/>
                    <a:pt x="324" y="18"/>
                  </a:cubicBezTo>
                  <a:close/>
                  <a:moveTo>
                    <a:pt x="313" y="31"/>
                  </a:moveTo>
                  <a:cubicBezTo>
                    <a:pt x="314" y="30"/>
                    <a:pt x="314" y="29"/>
                    <a:pt x="314" y="29"/>
                  </a:cubicBezTo>
                  <a:cubicBezTo>
                    <a:pt x="317" y="29"/>
                    <a:pt x="320" y="29"/>
                    <a:pt x="323" y="29"/>
                  </a:cubicBezTo>
                  <a:cubicBezTo>
                    <a:pt x="323" y="33"/>
                    <a:pt x="323" y="36"/>
                    <a:pt x="323" y="40"/>
                  </a:cubicBezTo>
                  <a:cubicBezTo>
                    <a:pt x="323" y="40"/>
                    <a:pt x="323" y="40"/>
                    <a:pt x="323" y="40"/>
                  </a:cubicBezTo>
                  <a:cubicBezTo>
                    <a:pt x="313" y="40"/>
                    <a:pt x="313" y="40"/>
                    <a:pt x="313" y="40"/>
                  </a:cubicBezTo>
                  <a:lnTo>
                    <a:pt x="313" y="31"/>
                  </a:lnTo>
                  <a:close/>
                  <a:moveTo>
                    <a:pt x="313" y="40"/>
                  </a:moveTo>
                  <a:cubicBezTo>
                    <a:pt x="316" y="40"/>
                    <a:pt x="320" y="40"/>
                    <a:pt x="323" y="41"/>
                  </a:cubicBezTo>
                  <a:cubicBezTo>
                    <a:pt x="323" y="44"/>
                    <a:pt x="323" y="48"/>
                    <a:pt x="323" y="52"/>
                  </a:cubicBezTo>
                  <a:cubicBezTo>
                    <a:pt x="313" y="51"/>
                    <a:pt x="313" y="51"/>
                    <a:pt x="313" y="51"/>
                  </a:cubicBezTo>
                  <a:lnTo>
                    <a:pt x="313" y="40"/>
                  </a:lnTo>
                  <a:close/>
                  <a:moveTo>
                    <a:pt x="313" y="52"/>
                  </a:moveTo>
                  <a:cubicBezTo>
                    <a:pt x="313" y="51"/>
                    <a:pt x="313" y="51"/>
                    <a:pt x="313" y="51"/>
                  </a:cubicBezTo>
                  <a:cubicBezTo>
                    <a:pt x="316" y="51"/>
                    <a:pt x="319" y="52"/>
                    <a:pt x="323" y="52"/>
                  </a:cubicBezTo>
                  <a:cubicBezTo>
                    <a:pt x="322" y="54"/>
                    <a:pt x="322" y="57"/>
                    <a:pt x="322" y="59"/>
                  </a:cubicBezTo>
                  <a:cubicBezTo>
                    <a:pt x="322" y="60"/>
                    <a:pt x="322" y="62"/>
                    <a:pt x="322" y="63"/>
                  </a:cubicBezTo>
                  <a:cubicBezTo>
                    <a:pt x="312" y="62"/>
                    <a:pt x="312" y="62"/>
                    <a:pt x="312" y="62"/>
                  </a:cubicBezTo>
                  <a:lnTo>
                    <a:pt x="313" y="52"/>
                  </a:lnTo>
                  <a:close/>
                  <a:moveTo>
                    <a:pt x="312" y="62"/>
                  </a:moveTo>
                  <a:cubicBezTo>
                    <a:pt x="316" y="62"/>
                    <a:pt x="319" y="63"/>
                    <a:pt x="322" y="63"/>
                  </a:cubicBezTo>
                  <a:cubicBezTo>
                    <a:pt x="322" y="67"/>
                    <a:pt x="322" y="70"/>
                    <a:pt x="322" y="74"/>
                  </a:cubicBezTo>
                  <a:cubicBezTo>
                    <a:pt x="312" y="73"/>
                    <a:pt x="312" y="73"/>
                    <a:pt x="312" y="73"/>
                  </a:cubicBezTo>
                  <a:lnTo>
                    <a:pt x="312" y="62"/>
                  </a:lnTo>
                  <a:close/>
                  <a:moveTo>
                    <a:pt x="322" y="74"/>
                  </a:moveTo>
                  <a:cubicBezTo>
                    <a:pt x="321" y="78"/>
                    <a:pt x="321" y="81"/>
                    <a:pt x="321" y="85"/>
                  </a:cubicBezTo>
                  <a:cubicBezTo>
                    <a:pt x="311" y="84"/>
                    <a:pt x="311" y="84"/>
                    <a:pt x="311" y="84"/>
                  </a:cubicBezTo>
                  <a:cubicBezTo>
                    <a:pt x="312" y="73"/>
                    <a:pt x="312" y="73"/>
                    <a:pt x="312" y="73"/>
                  </a:cubicBezTo>
                  <a:cubicBezTo>
                    <a:pt x="315" y="73"/>
                    <a:pt x="318" y="74"/>
                    <a:pt x="322" y="74"/>
                  </a:cubicBezTo>
                  <a:close/>
                  <a:moveTo>
                    <a:pt x="314" y="18"/>
                  </a:moveTo>
                  <a:cubicBezTo>
                    <a:pt x="314" y="18"/>
                    <a:pt x="314" y="18"/>
                    <a:pt x="314" y="18"/>
                  </a:cubicBezTo>
                  <a:cubicBezTo>
                    <a:pt x="314" y="18"/>
                    <a:pt x="314" y="18"/>
                    <a:pt x="314" y="19"/>
                  </a:cubicBezTo>
                  <a:cubicBezTo>
                    <a:pt x="314" y="20"/>
                    <a:pt x="314" y="22"/>
                    <a:pt x="314" y="23"/>
                  </a:cubicBezTo>
                  <a:cubicBezTo>
                    <a:pt x="314" y="25"/>
                    <a:pt x="313" y="27"/>
                    <a:pt x="313" y="29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4" y="25"/>
                    <a:pt x="304" y="23"/>
                    <a:pt x="304" y="20"/>
                  </a:cubicBezTo>
                  <a:cubicBezTo>
                    <a:pt x="304" y="18"/>
                    <a:pt x="304" y="17"/>
                    <a:pt x="304" y="17"/>
                  </a:cubicBezTo>
                  <a:cubicBezTo>
                    <a:pt x="307" y="17"/>
                    <a:pt x="311" y="17"/>
                    <a:pt x="314" y="18"/>
                  </a:cubicBezTo>
                  <a:close/>
                  <a:moveTo>
                    <a:pt x="303" y="30"/>
                  </a:moveTo>
                  <a:cubicBezTo>
                    <a:pt x="303" y="30"/>
                    <a:pt x="303" y="29"/>
                    <a:pt x="303" y="28"/>
                  </a:cubicBezTo>
                  <a:cubicBezTo>
                    <a:pt x="307" y="28"/>
                    <a:pt x="310" y="29"/>
                    <a:pt x="313" y="29"/>
                  </a:cubicBezTo>
                  <a:cubicBezTo>
                    <a:pt x="313" y="32"/>
                    <a:pt x="313" y="36"/>
                    <a:pt x="313" y="39"/>
                  </a:cubicBezTo>
                  <a:cubicBezTo>
                    <a:pt x="313" y="40"/>
                    <a:pt x="313" y="40"/>
                    <a:pt x="313" y="40"/>
                  </a:cubicBezTo>
                  <a:cubicBezTo>
                    <a:pt x="303" y="39"/>
                    <a:pt x="303" y="39"/>
                    <a:pt x="303" y="39"/>
                  </a:cubicBezTo>
                  <a:lnTo>
                    <a:pt x="303" y="30"/>
                  </a:lnTo>
                  <a:close/>
                  <a:moveTo>
                    <a:pt x="303" y="39"/>
                  </a:moveTo>
                  <a:cubicBezTo>
                    <a:pt x="306" y="40"/>
                    <a:pt x="310" y="40"/>
                    <a:pt x="313" y="40"/>
                  </a:cubicBezTo>
                  <a:cubicBezTo>
                    <a:pt x="313" y="44"/>
                    <a:pt x="313" y="47"/>
                    <a:pt x="313" y="51"/>
                  </a:cubicBezTo>
                  <a:cubicBezTo>
                    <a:pt x="303" y="50"/>
                    <a:pt x="303" y="50"/>
                    <a:pt x="303" y="50"/>
                  </a:cubicBezTo>
                  <a:lnTo>
                    <a:pt x="303" y="39"/>
                  </a:lnTo>
                  <a:close/>
                  <a:moveTo>
                    <a:pt x="303" y="52"/>
                  </a:moveTo>
                  <a:cubicBezTo>
                    <a:pt x="303" y="50"/>
                    <a:pt x="303" y="50"/>
                    <a:pt x="303" y="50"/>
                  </a:cubicBezTo>
                  <a:cubicBezTo>
                    <a:pt x="306" y="51"/>
                    <a:pt x="309" y="51"/>
                    <a:pt x="313" y="51"/>
                  </a:cubicBezTo>
                  <a:cubicBezTo>
                    <a:pt x="312" y="53"/>
                    <a:pt x="312" y="56"/>
                    <a:pt x="312" y="58"/>
                  </a:cubicBezTo>
                  <a:cubicBezTo>
                    <a:pt x="312" y="60"/>
                    <a:pt x="312" y="61"/>
                    <a:pt x="312" y="62"/>
                  </a:cubicBezTo>
                  <a:cubicBezTo>
                    <a:pt x="302" y="61"/>
                    <a:pt x="302" y="61"/>
                    <a:pt x="302" y="61"/>
                  </a:cubicBezTo>
                  <a:lnTo>
                    <a:pt x="303" y="52"/>
                  </a:lnTo>
                  <a:close/>
                  <a:moveTo>
                    <a:pt x="302" y="61"/>
                  </a:moveTo>
                  <a:cubicBezTo>
                    <a:pt x="306" y="62"/>
                    <a:pt x="309" y="62"/>
                    <a:pt x="312" y="62"/>
                  </a:cubicBezTo>
                  <a:cubicBezTo>
                    <a:pt x="312" y="66"/>
                    <a:pt x="312" y="69"/>
                    <a:pt x="312" y="73"/>
                  </a:cubicBezTo>
                  <a:cubicBezTo>
                    <a:pt x="302" y="72"/>
                    <a:pt x="302" y="72"/>
                    <a:pt x="302" y="72"/>
                  </a:cubicBezTo>
                  <a:lnTo>
                    <a:pt x="302" y="61"/>
                  </a:lnTo>
                  <a:close/>
                  <a:moveTo>
                    <a:pt x="312" y="73"/>
                  </a:moveTo>
                  <a:cubicBezTo>
                    <a:pt x="312" y="77"/>
                    <a:pt x="311" y="80"/>
                    <a:pt x="311" y="84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2" y="72"/>
                    <a:pt x="302" y="72"/>
                    <a:pt x="302" y="72"/>
                  </a:cubicBezTo>
                  <a:cubicBezTo>
                    <a:pt x="305" y="73"/>
                    <a:pt x="308" y="73"/>
                    <a:pt x="312" y="73"/>
                  </a:cubicBezTo>
                  <a:close/>
                  <a:moveTo>
                    <a:pt x="296" y="17"/>
                  </a:moveTo>
                  <a:cubicBezTo>
                    <a:pt x="299" y="17"/>
                    <a:pt x="301" y="17"/>
                    <a:pt x="304" y="17"/>
                  </a:cubicBezTo>
                  <a:cubicBezTo>
                    <a:pt x="304" y="17"/>
                    <a:pt x="304" y="17"/>
                    <a:pt x="304" y="17"/>
                  </a:cubicBezTo>
                  <a:cubicBezTo>
                    <a:pt x="304" y="17"/>
                    <a:pt x="304" y="17"/>
                    <a:pt x="304" y="19"/>
                  </a:cubicBezTo>
                  <a:cubicBezTo>
                    <a:pt x="304" y="20"/>
                    <a:pt x="304" y="21"/>
                    <a:pt x="304" y="22"/>
                  </a:cubicBezTo>
                  <a:cubicBezTo>
                    <a:pt x="303" y="24"/>
                    <a:pt x="303" y="26"/>
                    <a:pt x="303" y="28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5"/>
                    <a:pt x="294" y="22"/>
                    <a:pt x="294" y="20"/>
                  </a:cubicBezTo>
                  <a:cubicBezTo>
                    <a:pt x="294" y="18"/>
                    <a:pt x="294" y="17"/>
                    <a:pt x="294" y="17"/>
                  </a:cubicBezTo>
                  <a:cubicBezTo>
                    <a:pt x="295" y="17"/>
                    <a:pt x="296" y="17"/>
                    <a:pt x="296" y="17"/>
                  </a:cubicBezTo>
                  <a:close/>
                  <a:moveTo>
                    <a:pt x="294" y="30"/>
                  </a:moveTo>
                  <a:cubicBezTo>
                    <a:pt x="294" y="29"/>
                    <a:pt x="294" y="28"/>
                    <a:pt x="294" y="28"/>
                  </a:cubicBezTo>
                  <a:cubicBezTo>
                    <a:pt x="294" y="28"/>
                    <a:pt x="295" y="28"/>
                    <a:pt x="296" y="28"/>
                  </a:cubicBezTo>
                  <a:cubicBezTo>
                    <a:pt x="298" y="28"/>
                    <a:pt x="301" y="28"/>
                    <a:pt x="303" y="28"/>
                  </a:cubicBezTo>
                  <a:cubicBezTo>
                    <a:pt x="303" y="32"/>
                    <a:pt x="303" y="35"/>
                    <a:pt x="303" y="38"/>
                  </a:cubicBezTo>
                  <a:cubicBezTo>
                    <a:pt x="303" y="39"/>
                    <a:pt x="303" y="39"/>
                    <a:pt x="303" y="39"/>
                  </a:cubicBezTo>
                  <a:cubicBezTo>
                    <a:pt x="293" y="38"/>
                    <a:pt x="293" y="38"/>
                    <a:pt x="293" y="38"/>
                  </a:cubicBezTo>
                  <a:lnTo>
                    <a:pt x="294" y="30"/>
                  </a:lnTo>
                  <a:close/>
                  <a:moveTo>
                    <a:pt x="293" y="39"/>
                  </a:moveTo>
                  <a:cubicBezTo>
                    <a:pt x="294" y="39"/>
                    <a:pt x="295" y="39"/>
                    <a:pt x="296" y="39"/>
                  </a:cubicBezTo>
                  <a:cubicBezTo>
                    <a:pt x="298" y="39"/>
                    <a:pt x="301" y="39"/>
                    <a:pt x="303" y="39"/>
                  </a:cubicBezTo>
                  <a:cubicBezTo>
                    <a:pt x="303" y="43"/>
                    <a:pt x="303" y="46"/>
                    <a:pt x="303" y="50"/>
                  </a:cubicBezTo>
                  <a:cubicBezTo>
                    <a:pt x="293" y="49"/>
                    <a:pt x="293" y="49"/>
                    <a:pt x="293" y="49"/>
                  </a:cubicBezTo>
                  <a:lnTo>
                    <a:pt x="293" y="39"/>
                  </a:lnTo>
                  <a:close/>
                  <a:moveTo>
                    <a:pt x="293" y="51"/>
                  </a:moveTo>
                  <a:cubicBezTo>
                    <a:pt x="293" y="50"/>
                    <a:pt x="293" y="50"/>
                    <a:pt x="293" y="50"/>
                  </a:cubicBezTo>
                  <a:cubicBezTo>
                    <a:pt x="294" y="50"/>
                    <a:pt x="294" y="50"/>
                    <a:pt x="295" y="50"/>
                  </a:cubicBezTo>
                  <a:cubicBezTo>
                    <a:pt x="298" y="50"/>
                    <a:pt x="300" y="50"/>
                    <a:pt x="302" y="50"/>
                  </a:cubicBezTo>
                  <a:cubicBezTo>
                    <a:pt x="302" y="53"/>
                    <a:pt x="302" y="55"/>
                    <a:pt x="302" y="58"/>
                  </a:cubicBezTo>
                  <a:cubicBezTo>
                    <a:pt x="302" y="59"/>
                    <a:pt x="302" y="60"/>
                    <a:pt x="302" y="61"/>
                  </a:cubicBezTo>
                  <a:cubicBezTo>
                    <a:pt x="292" y="60"/>
                    <a:pt x="292" y="60"/>
                    <a:pt x="292" y="60"/>
                  </a:cubicBezTo>
                  <a:lnTo>
                    <a:pt x="293" y="51"/>
                  </a:lnTo>
                  <a:close/>
                  <a:moveTo>
                    <a:pt x="292" y="61"/>
                  </a:moveTo>
                  <a:cubicBezTo>
                    <a:pt x="293" y="61"/>
                    <a:pt x="294" y="61"/>
                    <a:pt x="295" y="61"/>
                  </a:cubicBezTo>
                  <a:cubicBezTo>
                    <a:pt x="297" y="61"/>
                    <a:pt x="300" y="61"/>
                    <a:pt x="302" y="61"/>
                  </a:cubicBezTo>
                  <a:cubicBezTo>
                    <a:pt x="302" y="65"/>
                    <a:pt x="302" y="69"/>
                    <a:pt x="302" y="72"/>
                  </a:cubicBezTo>
                  <a:cubicBezTo>
                    <a:pt x="292" y="71"/>
                    <a:pt x="292" y="71"/>
                    <a:pt x="292" y="71"/>
                  </a:cubicBezTo>
                  <a:lnTo>
                    <a:pt x="292" y="61"/>
                  </a:lnTo>
                  <a:close/>
                  <a:moveTo>
                    <a:pt x="294" y="72"/>
                  </a:moveTo>
                  <a:cubicBezTo>
                    <a:pt x="297" y="72"/>
                    <a:pt x="299" y="72"/>
                    <a:pt x="302" y="72"/>
                  </a:cubicBezTo>
                  <a:cubicBezTo>
                    <a:pt x="302" y="76"/>
                    <a:pt x="301" y="80"/>
                    <a:pt x="30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71"/>
                    <a:pt x="292" y="71"/>
                    <a:pt x="292" y="71"/>
                  </a:cubicBezTo>
                  <a:cubicBezTo>
                    <a:pt x="293" y="72"/>
                    <a:pt x="294" y="72"/>
                    <a:pt x="294" y="72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8"/>
                  </a:cubicBezTo>
                  <a:cubicBezTo>
                    <a:pt x="294" y="19"/>
                    <a:pt x="294" y="21"/>
                    <a:pt x="294" y="22"/>
                  </a:cubicBezTo>
                  <a:cubicBezTo>
                    <a:pt x="294" y="24"/>
                    <a:pt x="294" y="25"/>
                    <a:pt x="294" y="27"/>
                  </a:cubicBezTo>
                  <a:cubicBezTo>
                    <a:pt x="288" y="27"/>
                    <a:pt x="288" y="27"/>
                    <a:pt x="288" y="27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4"/>
                    <a:pt x="284" y="22"/>
                    <a:pt x="284" y="19"/>
                  </a:cubicBezTo>
                  <a:cubicBezTo>
                    <a:pt x="284" y="17"/>
                    <a:pt x="284" y="16"/>
                    <a:pt x="284" y="16"/>
                  </a:cubicBezTo>
                  <a:cubicBezTo>
                    <a:pt x="287" y="16"/>
                    <a:pt x="291" y="16"/>
                    <a:pt x="294" y="17"/>
                  </a:cubicBezTo>
                  <a:close/>
                  <a:moveTo>
                    <a:pt x="294" y="27"/>
                  </a:moveTo>
                  <a:cubicBezTo>
                    <a:pt x="293" y="31"/>
                    <a:pt x="293" y="34"/>
                    <a:pt x="293" y="38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88" y="38"/>
                    <a:pt x="288" y="38"/>
                    <a:pt x="288" y="38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284" y="29"/>
                    <a:pt x="284" y="29"/>
                    <a:pt x="284" y="29"/>
                  </a:cubicBezTo>
                  <a:cubicBezTo>
                    <a:pt x="284" y="28"/>
                    <a:pt x="284" y="28"/>
                    <a:pt x="284" y="27"/>
                  </a:cubicBezTo>
                  <a:cubicBezTo>
                    <a:pt x="287" y="27"/>
                    <a:pt x="290" y="27"/>
                    <a:pt x="294" y="27"/>
                  </a:cubicBezTo>
                  <a:close/>
                  <a:moveTo>
                    <a:pt x="283" y="38"/>
                  </a:moveTo>
                  <a:cubicBezTo>
                    <a:pt x="287" y="38"/>
                    <a:pt x="290" y="38"/>
                    <a:pt x="293" y="39"/>
                  </a:cubicBezTo>
                  <a:cubicBezTo>
                    <a:pt x="293" y="42"/>
                    <a:pt x="293" y="46"/>
                    <a:pt x="293" y="49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3" y="49"/>
                    <a:pt x="283" y="49"/>
                    <a:pt x="283" y="49"/>
                  </a:cubicBezTo>
                  <a:lnTo>
                    <a:pt x="283" y="38"/>
                  </a:lnTo>
                  <a:close/>
                  <a:moveTo>
                    <a:pt x="283" y="50"/>
                  </a:moveTo>
                  <a:cubicBezTo>
                    <a:pt x="283" y="49"/>
                    <a:pt x="283" y="49"/>
                    <a:pt x="283" y="49"/>
                  </a:cubicBezTo>
                  <a:cubicBezTo>
                    <a:pt x="286" y="49"/>
                    <a:pt x="289" y="49"/>
                    <a:pt x="293" y="50"/>
                  </a:cubicBezTo>
                  <a:cubicBezTo>
                    <a:pt x="293" y="52"/>
                    <a:pt x="293" y="54"/>
                    <a:pt x="292" y="57"/>
                  </a:cubicBezTo>
                  <a:cubicBezTo>
                    <a:pt x="292" y="58"/>
                    <a:pt x="292" y="59"/>
                    <a:pt x="292" y="60"/>
                  </a:cubicBezTo>
                  <a:cubicBezTo>
                    <a:pt x="287" y="60"/>
                    <a:pt x="287" y="60"/>
                    <a:pt x="287" y="60"/>
                  </a:cubicBezTo>
                  <a:cubicBezTo>
                    <a:pt x="283" y="60"/>
                    <a:pt x="283" y="60"/>
                    <a:pt x="283" y="60"/>
                  </a:cubicBezTo>
                  <a:lnTo>
                    <a:pt x="283" y="50"/>
                  </a:lnTo>
                  <a:close/>
                  <a:moveTo>
                    <a:pt x="292" y="61"/>
                  </a:moveTo>
                  <a:cubicBezTo>
                    <a:pt x="292" y="64"/>
                    <a:pt x="292" y="68"/>
                    <a:pt x="292" y="71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282" y="70"/>
                    <a:pt x="282" y="70"/>
                    <a:pt x="282" y="70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6" y="60"/>
                    <a:pt x="289" y="60"/>
                    <a:pt x="292" y="61"/>
                  </a:cubicBezTo>
                  <a:close/>
                  <a:moveTo>
                    <a:pt x="292" y="71"/>
                  </a:moveTo>
                  <a:cubicBezTo>
                    <a:pt x="292" y="75"/>
                    <a:pt x="292" y="79"/>
                    <a:pt x="292" y="82"/>
                  </a:cubicBezTo>
                  <a:cubicBezTo>
                    <a:pt x="286" y="82"/>
                    <a:pt x="286" y="82"/>
                    <a:pt x="286" y="82"/>
                  </a:cubicBezTo>
                  <a:cubicBezTo>
                    <a:pt x="282" y="81"/>
                    <a:pt x="282" y="81"/>
                    <a:pt x="282" y="81"/>
                  </a:cubicBezTo>
                  <a:cubicBezTo>
                    <a:pt x="282" y="71"/>
                    <a:pt x="282" y="71"/>
                    <a:pt x="282" y="71"/>
                  </a:cubicBezTo>
                  <a:cubicBezTo>
                    <a:pt x="286" y="71"/>
                    <a:pt x="289" y="71"/>
                    <a:pt x="292" y="71"/>
                  </a:cubicBezTo>
                  <a:close/>
                  <a:moveTo>
                    <a:pt x="284" y="16"/>
                  </a:moveTo>
                  <a:cubicBezTo>
                    <a:pt x="284" y="16"/>
                    <a:pt x="284" y="16"/>
                    <a:pt x="284" y="16"/>
                  </a:cubicBezTo>
                  <a:cubicBezTo>
                    <a:pt x="284" y="16"/>
                    <a:pt x="284" y="16"/>
                    <a:pt x="284" y="18"/>
                  </a:cubicBezTo>
                  <a:cubicBezTo>
                    <a:pt x="284" y="19"/>
                    <a:pt x="284" y="20"/>
                    <a:pt x="284" y="21"/>
                  </a:cubicBezTo>
                  <a:cubicBezTo>
                    <a:pt x="284" y="23"/>
                    <a:pt x="284" y="25"/>
                    <a:pt x="284" y="27"/>
                  </a:cubicBezTo>
                  <a:cubicBezTo>
                    <a:pt x="274" y="26"/>
                    <a:pt x="274" y="26"/>
                    <a:pt x="274" y="26"/>
                  </a:cubicBezTo>
                  <a:cubicBezTo>
                    <a:pt x="274" y="24"/>
                    <a:pt x="274" y="21"/>
                    <a:pt x="275" y="19"/>
                  </a:cubicBezTo>
                  <a:cubicBezTo>
                    <a:pt x="275" y="16"/>
                    <a:pt x="275" y="16"/>
                    <a:pt x="275" y="15"/>
                  </a:cubicBezTo>
                  <a:cubicBezTo>
                    <a:pt x="278" y="16"/>
                    <a:pt x="281" y="16"/>
                    <a:pt x="284" y="16"/>
                  </a:cubicBezTo>
                  <a:close/>
                  <a:moveTo>
                    <a:pt x="284" y="27"/>
                  </a:moveTo>
                  <a:cubicBezTo>
                    <a:pt x="284" y="30"/>
                    <a:pt x="283" y="34"/>
                    <a:pt x="283" y="37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274" y="37"/>
                    <a:pt x="274" y="37"/>
                    <a:pt x="274" y="37"/>
                  </a:cubicBezTo>
                  <a:cubicBezTo>
                    <a:pt x="274" y="28"/>
                    <a:pt x="274" y="28"/>
                    <a:pt x="274" y="28"/>
                  </a:cubicBezTo>
                  <a:cubicBezTo>
                    <a:pt x="274" y="28"/>
                    <a:pt x="274" y="27"/>
                    <a:pt x="274" y="26"/>
                  </a:cubicBezTo>
                  <a:cubicBezTo>
                    <a:pt x="277" y="27"/>
                    <a:pt x="281" y="27"/>
                    <a:pt x="284" y="27"/>
                  </a:cubicBezTo>
                  <a:close/>
                  <a:moveTo>
                    <a:pt x="274" y="37"/>
                  </a:moveTo>
                  <a:cubicBezTo>
                    <a:pt x="277" y="38"/>
                    <a:pt x="280" y="38"/>
                    <a:pt x="283" y="38"/>
                  </a:cubicBezTo>
                  <a:cubicBezTo>
                    <a:pt x="283" y="42"/>
                    <a:pt x="283" y="45"/>
                    <a:pt x="283" y="49"/>
                  </a:cubicBezTo>
                  <a:cubicBezTo>
                    <a:pt x="274" y="48"/>
                    <a:pt x="274" y="48"/>
                    <a:pt x="274" y="48"/>
                  </a:cubicBezTo>
                  <a:lnTo>
                    <a:pt x="274" y="37"/>
                  </a:lnTo>
                  <a:close/>
                  <a:moveTo>
                    <a:pt x="273" y="49"/>
                  </a:moveTo>
                  <a:cubicBezTo>
                    <a:pt x="274" y="48"/>
                    <a:pt x="274" y="48"/>
                    <a:pt x="274" y="48"/>
                  </a:cubicBezTo>
                  <a:cubicBezTo>
                    <a:pt x="277" y="48"/>
                    <a:pt x="280" y="49"/>
                    <a:pt x="283" y="49"/>
                  </a:cubicBezTo>
                  <a:cubicBezTo>
                    <a:pt x="283" y="51"/>
                    <a:pt x="283" y="54"/>
                    <a:pt x="283" y="56"/>
                  </a:cubicBezTo>
                  <a:cubicBezTo>
                    <a:pt x="283" y="57"/>
                    <a:pt x="283" y="58"/>
                    <a:pt x="283" y="60"/>
                  </a:cubicBezTo>
                  <a:cubicBezTo>
                    <a:pt x="273" y="59"/>
                    <a:pt x="273" y="59"/>
                    <a:pt x="273" y="59"/>
                  </a:cubicBezTo>
                  <a:lnTo>
                    <a:pt x="273" y="49"/>
                  </a:lnTo>
                  <a:close/>
                  <a:moveTo>
                    <a:pt x="283" y="60"/>
                  </a:moveTo>
                  <a:cubicBezTo>
                    <a:pt x="282" y="63"/>
                    <a:pt x="282" y="67"/>
                    <a:pt x="282" y="70"/>
                  </a:cubicBezTo>
                  <a:cubicBezTo>
                    <a:pt x="273" y="70"/>
                    <a:pt x="273" y="70"/>
                    <a:pt x="273" y="70"/>
                  </a:cubicBezTo>
                  <a:cubicBezTo>
                    <a:pt x="273" y="59"/>
                    <a:pt x="273" y="59"/>
                    <a:pt x="273" y="59"/>
                  </a:cubicBezTo>
                  <a:cubicBezTo>
                    <a:pt x="276" y="59"/>
                    <a:pt x="279" y="60"/>
                    <a:pt x="283" y="60"/>
                  </a:cubicBezTo>
                  <a:close/>
                  <a:moveTo>
                    <a:pt x="282" y="71"/>
                  </a:moveTo>
                  <a:cubicBezTo>
                    <a:pt x="282" y="74"/>
                    <a:pt x="282" y="78"/>
                    <a:pt x="282" y="81"/>
                  </a:cubicBezTo>
                  <a:cubicBezTo>
                    <a:pt x="272" y="80"/>
                    <a:pt x="272" y="80"/>
                    <a:pt x="272" y="80"/>
                  </a:cubicBezTo>
                  <a:cubicBezTo>
                    <a:pt x="273" y="70"/>
                    <a:pt x="273" y="70"/>
                    <a:pt x="273" y="70"/>
                  </a:cubicBezTo>
                  <a:cubicBezTo>
                    <a:pt x="276" y="70"/>
                    <a:pt x="279" y="70"/>
                    <a:pt x="282" y="71"/>
                  </a:cubicBezTo>
                  <a:close/>
                  <a:moveTo>
                    <a:pt x="272" y="15"/>
                  </a:moveTo>
                  <a:cubicBezTo>
                    <a:pt x="273" y="15"/>
                    <a:pt x="274" y="15"/>
                    <a:pt x="275" y="15"/>
                  </a:cubicBezTo>
                  <a:cubicBezTo>
                    <a:pt x="274" y="16"/>
                    <a:pt x="274" y="16"/>
                    <a:pt x="274" y="16"/>
                  </a:cubicBezTo>
                  <a:cubicBezTo>
                    <a:pt x="274" y="16"/>
                    <a:pt x="274" y="16"/>
                    <a:pt x="274" y="17"/>
                  </a:cubicBezTo>
                  <a:cubicBezTo>
                    <a:pt x="274" y="18"/>
                    <a:pt x="274" y="20"/>
                    <a:pt x="274" y="21"/>
                  </a:cubicBezTo>
                  <a:cubicBezTo>
                    <a:pt x="274" y="23"/>
                    <a:pt x="274" y="24"/>
                    <a:pt x="274" y="26"/>
                  </a:cubicBezTo>
                  <a:cubicBezTo>
                    <a:pt x="265" y="26"/>
                    <a:pt x="265" y="26"/>
                    <a:pt x="265" y="26"/>
                  </a:cubicBezTo>
                  <a:cubicBezTo>
                    <a:pt x="265" y="23"/>
                    <a:pt x="265" y="21"/>
                    <a:pt x="265" y="18"/>
                  </a:cubicBezTo>
                  <a:cubicBezTo>
                    <a:pt x="265" y="16"/>
                    <a:pt x="265" y="15"/>
                    <a:pt x="265" y="15"/>
                  </a:cubicBezTo>
                  <a:cubicBezTo>
                    <a:pt x="267" y="15"/>
                    <a:pt x="270" y="15"/>
                    <a:pt x="272" y="15"/>
                  </a:cubicBezTo>
                  <a:close/>
                  <a:moveTo>
                    <a:pt x="274" y="26"/>
                  </a:moveTo>
                  <a:cubicBezTo>
                    <a:pt x="274" y="30"/>
                    <a:pt x="274" y="33"/>
                    <a:pt x="274" y="37"/>
                  </a:cubicBezTo>
                  <a:cubicBezTo>
                    <a:pt x="274" y="37"/>
                    <a:pt x="274" y="37"/>
                    <a:pt x="274" y="37"/>
                  </a:cubicBezTo>
                  <a:cubicBezTo>
                    <a:pt x="264" y="36"/>
                    <a:pt x="264" y="36"/>
                    <a:pt x="264" y="36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5" y="27"/>
                    <a:pt x="265" y="26"/>
                    <a:pt x="265" y="26"/>
                  </a:cubicBezTo>
                  <a:cubicBezTo>
                    <a:pt x="267" y="26"/>
                    <a:pt x="269" y="26"/>
                    <a:pt x="272" y="26"/>
                  </a:cubicBezTo>
                  <a:cubicBezTo>
                    <a:pt x="273" y="26"/>
                    <a:pt x="273" y="26"/>
                    <a:pt x="274" y="26"/>
                  </a:cubicBezTo>
                  <a:close/>
                  <a:moveTo>
                    <a:pt x="264" y="37"/>
                  </a:moveTo>
                  <a:cubicBezTo>
                    <a:pt x="267" y="37"/>
                    <a:pt x="269" y="37"/>
                    <a:pt x="271" y="37"/>
                  </a:cubicBezTo>
                  <a:cubicBezTo>
                    <a:pt x="272" y="37"/>
                    <a:pt x="273" y="37"/>
                    <a:pt x="274" y="37"/>
                  </a:cubicBezTo>
                  <a:cubicBezTo>
                    <a:pt x="274" y="41"/>
                    <a:pt x="273" y="44"/>
                    <a:pt x="273" y="48"/>
                  </a:cubicBezTo>
                  <a:cubicBezTo>
                    <a:pt x="264" y="47"/>
                    <a:pt x="264" y="47"/>
                    <a:pt x="264" y="47"/>
                  </a:cubicBezTo>
                  <a:lnTo>
                    <a:pt x="264" y="37"/>
                  </a:lnTo>
                  <a:close/>
                  <a:moveTo>
                    <a:pt x="264" y="49"/>
                  </a:moveTo>
                  <a:cubicBezTo>
                    <a:pt x="264" y="47"/>
                    <a:pt x="264" y="47"/>
                    <a:pt x="264" y="47"/>
                  </a:cubicBezTo>
                  <a:cubicBezTo>
                    <a:pt x="266" y="48"/>
                    <a:pt x="269" y="48"/>
                    <a:pt x="271" y="48"/>
                  </a:cubicBezTo>
                  <a:cubicBezTo>
                    <a:pt x="272" y="48"/>
                    <a:pt x="273" y="48"/>
                    <a:pt x="273" y="48"/>
                  </a:cubicBezTo>
                  <a:cubicBezTo>
                    <a:pt x="273" y="51"/>
                    <a:pt x="273" y="53"/>
                    <a:pt x="273" y="55"/>
                  </a:cubicBezTo>
                  <a:cubicBezTo>
                    <a:pt x="273" y="57"/>
                    <a:pt x="273" y="58"/>
                    <a:pt x="273" y="59"/>
                  </a:cubicBezTo>
                  <a:cubicBezTo>
                    <a:pt x="264" y="58"/>
                    <a:pt x="264" y="58"/>
                    <a:pt x="264" y="58"/>
                  </a:cubicBezTo>
                  <a:lnTo>
                    <a:pt x="264" y="49"/>
                  </a:lnTo>
                  <a:close/>
                  <a:moveTo>
                    <a:pt x="271" y="59"/>
                  </a:moveTo>
                  <a:cubicBezTo>
                    <a:pt x="272" y="59"/>
                    <a:pt x="272" y="59"/>
                    <a:pt x="273" y="59"/>
                  </a:cubicBezTo>
                  <a:cubicBezTo>
                    <a:pt x="273" y="63"/>
                    <a:pt x="273" y="66"/>
                    <a:pt x="273" y="70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6" y="58"/>
                    <a:pt x="268" y="59"/>
                    <a:pt x="271" y="59"/>
                  </a:cubicBezTo>
                  <a:close/>
                  <a:moveTo>
                    <a:pt x="273" y="70"/>
                  </a:moveTo>
                  <a:cubicBezTo>
                    <a:pt x="273" y="73"/>
                    <a:pt x="272" y="77"/>
                    <a:pt x="272" y="80"/>
                  </a:cubicBezTo>
                  <a:cubicBezTo>
                    <a:pt x="263" y="80"/>
                    <a:pt x="263" y="80"/>
                    <a:pt x="263" y="80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6" y="69"/>
                    <a:pt x="268" y="69"/>
                    <a:pt x="270" y="70"/>
                  </a:cubicBezTo>
                  <a:cubicBezTo>
                    <a:pt x="271" y="70"/>
                    <a:pt x="272" y="70"/>
                    <a:pt x="273" y="70"/>
                  </a:cubicBezTo>
                  <a:close/>
                  <a:moveTo>
                    <a:pt x="235" y="67"/>
                  </a:moveTo>
                  <a:cubicBezTo>
                    <a:pt x="238" y="67"/>
                    <a:pt x="241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71"/>
                    <a:pt x="244" y="74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35" y="77"/>
                    <a:pt x="235" y="77"/>
                    <a:pt x="235" y="77"/>
                  </a:cubicBezTo>
                  <a:lnTo>
                    <a:pt x="235" y="67"/>
                  </a:lnTo>
                  <a:close/>
                  <a:moveTo>
                    <a:pt x="237" y="13"/>
                  </a:moveTo>
                  <a:cubicBezTo>
                    <a:pt x="237" y="13"/>
                    <a:pt x="237" y="14"/>
                    <a:pt x="237" y="15"/>
                  </a:cubicBezTo>
                  <a:cubicBezTo>
                    <a:pt x="237" y="16"/>
                    <a:pt x="237" y="17"/>
                    <a:pt x="237" y="18"/>
                  </a:cubicBezTo>
                  <a:cubicBezTo>
                    <a:pt x="237" y="20"/>
                    <a:pt x="237" y="22"/>
                    <a:pt x="237" y="24"/>
                  </a:cubicBezTo>
                  <a:cubicBezTo>
                    <a:pt x="227" y="23"/>
                    <a:pt x="227" y="23"/>
                    <a:pt x="227" y="23"/>
                  </a:cubicBezTo>
                  <a:cubicBezTo>
                    <a:pt x="228" y="21"/>
                    <a:pt x="228" y="18"/>
                    <a:pt x="228" y="16"/>
                  </a:cubicBezTo>
                  <a:cubicBezTo>
                    <a:pt x="228" y="14"/>
                    <a:pt x="228" y="13"/>
                    <a:pt x="228" y="13"/>
                  </a:cubicBezTo>
                  <a:cubicBezTo>
                    <a:pt x="231" y="13"/>
                    <a:pt x="234" y="13"/>
                    <a:pt x="237" y="13"/>
                  </a:cubicBezTo>
                  <a:close/>
                  <a:moveTo>
                    <a:pt x="227" y="25"/>
                  </a:moveTo>
                  <a:cubicBezTo>
                    <a:pt x="227" y="25"/>
                    <a:pt x="227" y="24"/>
                    <a:pt x="227" y="23"/>
                  </a:cubicBezTo>
                  <a:cubicBezTo>
                    <a:pt x="230" y="24"/>
                    <a:pt x="233" y="24"/>
                    <a:pt x="237" y="24"/>
                  </a:cubicBezTo>
                  <a:cubicBezTo>
                    <a:pt x="236" y="27"/>
                    <a:pt x="236" y="31"/>
                    <a:pt x="236" y="34"/>
                  </a:cubicBezTo>
                  <a:cubicBezTo>
                    <a:pt x="236" y="35"/>
                    <a:pt x="236" y="35"/>
                    <a:pt x="236" y="35"/>
                  </a:cubicBezTo>
                  <a:cubicBezTo>
                    <a:pt x="227" y="34"/>
                    <a:pt x="227" y="34"/>
                    <a:pt x="227" y="34"/>
                  </a:cubicBezTo>
                  <a:lnTo>
                    <a:pt x="227" y="25"/>
                  </a:lnTo>
                  <a:close/>
                  <a:moveTo>
                    <a:pt x="227" y="34"/>
                  </a:moveTo>
                  <a:cubicBezTo>
                    <a:pt x="230" y="34"/>
                    <a:pt x="233" y="35"/>
                    <a:pt x="236" y="35"/>
                  </a:cubicBezTo>
                  <a:cubicBezTo>
                    <a:pt x="236" y="38"/>
                    <a:pt x="236" y="42"/>
                    <a:pt x="236" y="45"/>
                  </a:cubicBezTo>
                  <a:cubicBezTo>
                    <a:pt x="227" y="44"/>
                    <a:pt x="227" y="44"/>
                    <a:pt x="227" y="44"/>
                  </a:cubicBezTo>
                  <a:lnTo>
                    <a:pt x="227" y="34"/>
                  </a:lnTo>
                  <a:close/>
                  <a:moveTo>
                    <a:pt x="227" y="46"/>
                  </a:moveTo>
                  <a:cubicBezTo>
                    <a:pt x="227" y="45"/>
                    <a:pt x="227" y="45"/>
                    <a:pt x="227" y="45"/>
                  </a:cubicBezTo>
                  <a:cubicBezTo>
                    <a:pt x="230" y="45"/>
                    <a:pt x="233" y="45"/>
                    <a:pt x="236" y="45"/>
                  </a:cubicBezTo>
                  <a:cubicBezTo>
                    <a:pt x="236" y="48"/>
                    <a:pt x="236" y="50"/>
                    <a:pt x="236" y="52"/>
                  </a:cubicBezTo>
                  <a:cubicBezTo>
                    <a:pt x="236" y="54"/>
                    <a:pt x="236" y="55"/>
                    <a:pt x="236" y="56"/>
                  </a:cubicBezTo>
                  <a:cubicBezTo>
                    <a:pt x="227" y="55"/>
                    <a:pt x="227" y="55"/>
                    <a:pt x="227" y="55"/>
                  </a:cubicBezTo>
                  <a:lnTo>
                    <a:pt x="227" y="46"/>
                  </a:lnTo>
                  <a:close/>
                  <a:moveTo>
                    <a:pt x="227" y="55"/>
                  </a:moveTo>
                  <a:cubicBezTo>
                    <a:pt x="230" y="56"/>
                    <a:pt x="233" y="56"/>
                    <a:pt x="236" y="56"/>
                  </a:cubicBezTo>
                  <a:cubicBezTo>
                    <a:pt x="236" y="60"/>
                    <a:pt x="235" y="63"/>
                    <a:pt x="235" y="66"/>
                  </a:cubicBezTo>
                  <a:cubicBezTo>
                    <a:pt x="226" y="66"/>
                    <a:pt x="226" y="66"/>
                    <a:pt x="226" y="66"/>
                  </a:cubicBezTo>
                  <a:lnTo>
                    <a:pt x="227" y="55"/>
                  </a:lnTo>
                  <a:close/>
                  <a:moveTo>
                    <a:pt x="226" y="66"/>
                  </a:moveTo>
                  <a:cubicBezTo>
                    <a:pt x="229" y="66"/>
                    <a:pt x="232" y="66"/>
                    <a:pt x="235" y="67"/>
                  </a:cubicBezTo>
                  <a:cubicBezTo>
                    <a:pt x="235" y="70"/>
                    <a:pt x="235" y="73"/>
                    <a:pt x="235" y="77"/>
                  </a:cubicBezTo>
                  <a:cubicBezTo>
                    <a:pt x="226" y="76"/>
                    <a:pt x="226" y="76"/>
                    <a:pt x="226" y="76"/>
                  </a:cubicBezTo>
                  <a:lnTo>
                    <a:pt x="226" y="66"/>
                  </a:lnTo>
                  <a:close/>
                  <a:moveTo>
                    <a:pt x="228" y="13"/>
                  </a:moveTo>
                  <a:cubicBezTo>
                    <a:pt x="228" y="13"/>
                    <a:pt x="228" y="13"/>
                    <a:pt x="228" y="13"/>
                  </a:cubicBezTo>
                  <a:cubicBezTo>
                    <a:pt x="228" y="13"/>
                    <a:pt x="228" y="13"/>
                    <a:pt x="228" y="14"/>
                  </a:cubicBezTo>
                  <a:cubicBezTo>
                    <a:pt x="228" y="15"/>
                    <a:pt x="227" y="17"/>
                    <a:pt x="227" y="18"/>
                  </a:cubicBezTo>
                  <a:cubicBezTo>
                    <a:pt x="227" y="20"/>
                    <a:pt x="227" y="21"/>
                    <a:pt x="227" y="23"/>
                  </a:cubicBezTo>
                  <a:cubicBezTo>
                    <a:pt x="219" y="23"/>
                    <a:pt x="219" y="23"/>
                    <a:pt x="219" y="23"/>
                  </a:cubicBezTo>
                  <a:cubicBezTo>
                    <a:pt x="219" y="20"/>
                    <a:pt x="219" y="18"/>
                    <a:pt x="219" y="15"/>
                  </a:cubicBezTo>
                  <a:cubicBezTo>
                    <a:pt x="219" y="13"/>
                    <a:pt x="219" y="13"/>
                    <a:pt x="219" y="12"/>
                  </a:cubicBezTo>
                  <a:cubicBezTo>
                    <a:pt x="222" y="13"/>
                    <a:pt x="225" y="13"/>
                    <a:pt x="228" y="13"/>
                  </a:cubicBezTo>
                  <a:close/>
                  <a:moveTo>
                    <a:pt x="218" y="25"/>
                  </a:moveTo>
                  <a:cubicBezTo>
                    <a:pt x="218" y="24"/>
                    <a:pt x="218" y="24"/>
                    <a:pt x="219" y="23"/>
                  </a:cubicBezTo>
                  <a:cubicBezTo>
                    <a:pt x="221" y="23"/>
                    <a:pt x="224" y="23"/>
                    <a:pt x="227" y="23"/>
                  </a:cubicBezTo>
                  <a:cubicBezTo>
                    <a:pt x="227" y="27"/>
                    <a:pt x="227" y="30"/>
                    <a:pt x="227" y="33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18" y="33"/>
                    <a:pt x="218" y="33"/>
                    <a:pt x="218" y="33"/>
                  </a:cubicBezTo>
                  <a:lnTo>
                    <a:pt x="218" y="25"/>
                  </a:lnTo>
                  <a:close/>
                  <a:moveTo>
                    <a:pt x="218" y="34"/>
                  </a:moveTo>
                  <a:cubicBezTo>
                    <a:pt x="221" y="34"/>
                    <a:pt x="224" y="34"/>
                    <a:pt x="227" y="34"/>
                  </a:cubicBezTo>
                  <a:cubicBezTo>
                    <a:pt x="227" y="38"/>
                    <a:pt x="227" y="41"/>
                    <a:pt x="227" y="44"/>
                  </a:cubicBezTo>
                  <a:cubicBezTo>
                    <a:pt x="218" y="44"/>
                    <a:pt x="218" y="44"/>
                    <a:pt x="218" y="44"/>
                  </a:cubicBezTo>
                  <a:lnTo>
                    <a:pt x="218" y="34"/>
                  </a:lnTo>
                  <a:close/>
                  <a:moveTo>
                    <a:pt x="218" y="45"/>
                  </a:moveTo>
                  <a:cubicBezTo>
                    <a:pt x="218" y="44"/>
                    <a:pt x="218" y="44"/>
                    <a:pt x="218" y="44"/>
                  </a:cubicBezTo>
                  <a:cubicBezTo>
                    <a:pt x="221" y="44"/>
                    <a:pt x="224" y="44"/>
                    <a:pt x="227" y="45"/>
                  </a:cubicBezTo>
                  <a:cubicBezTo>
                    <a:pt x="227" y="47"/>
                    <a:pt x="227" y="49"/>
                    <a:pt x="227" y="52"/>
                  </a:cubicBezTo>
                  <a:cubicBezTo>
                    <a:pt x="227" y="53"/>
                    <a:pt x="226" y="54"/>
                    <a:pt x="226" y="55"/>
                  </a:cubicBezTo>
                  <a:cubicBezTo>
                    <a:pt x="218" y="54"/>
                    <a:pt x="218" y="54"/>
                    <a:pt x="218" y="54"/>
                  </a:cubicBezTo>
                  <a:lnTo>
                    <a:pt x="218" y="45"/>
                  </a:lnTo>
                  <a:close/>
                  <a:moveTo>
                    <a:pt x="218" y="55"/>
                  </a:moveTo>
                  <a:cubicBezTo>
                    <a:pt x="221" y="55"/>
                    <a:pt x="224" y="55"/>
                    <a:pt x="226" y="55"/>
                  </a:cubicBezTo>
                  <a:cubicBezTo>
                    <a:pt x="226" y="59"/>
                    <a:pt x="226" y="62"/>
                    <a:pt x="226" y="66"/>
                  </a:cubicBezTo>
                  <a:cubicBezTo>
                    <a:pt x="217" y="65"/>
                    <a:pt x="217" y="65"/>
                    <a:pt x="217" y="65"/>
                  </a:cubicBezTo>
                  <a:lnTo>
                    <a:pt x="218" y="55"/>
                  </a:lnTo>
                  <a:close/>
                  <a:moveTo>
                    <a:pt x="226" y="66"/>
                  </a:moveTo>
                  <a:cubicBezTo>
                    <a:pt x="226" y="69"/>
                    <a:pt x="226" y="73"/>
                    <a:pt x="226" y="76"/>
                  </a:cubicBezTo>
                  <a:cubicBezTo>
                    <a:pt x="217" y="75"/>
                    <a:pt x="217" y="75"/>
                    <a:pt x="217" y="75"/>
                  </a:cubicBezTo>
                  <a:cubicBezTo>
                    <a:pt x="217" y="65"/>
                    <a:pt x="217" y="65"/>
                    <a:pt x="217" y="65"/>
                  </a:cubicBezTo>
                  <a:cubicBezTo>
                    <a:pt x="220" y="65"/>
                    <a:pt x="223" y="65"/>
                    <a:pt x="226" y="66"/>
                  </a:cubicBezTo>
                  <a:close/>
                  <a:moveTo>
                    <a:pt x="219" y="12"/>
                  </a:moveTo>
                  <a:cubicBezTo>
                    <a:pt x="219" y="12"/>
                    <a:pt x="219" y="12"/>
                    <a:pt x="219" y="12"/>
                  </a:cubicBezTo>
                  <a:cubicBezTo>
                    <a:pt x="219" y="12"/>
                    <a:pt x="219" y="13"/>
                    <a:pt x="219" y="14"/>
                  </a:cubicBezTo>
                  <a:cubicBezTo>
                    <a:pt x="219" y="15"/>
                    <a:pt x="219" y="16"/>
                    <a:pt x="218" y="17"/>
                  </a:cubicBezTo>
                  <a:cubicBezTo>
                    <a:pt x="218" y="19"/>
                    <a:pt x="218" y="21"/>
                    <a:pt x="218" y="23"/>
                  </a:cubicBezTo>
                  <a:cubicBezTo>
                    <a:pt x="210" y="22"/>
                    <a:pt x="210" y="22"/>
                    <a:pt x="210" y="22"/>
                  </a:cubicBezTo>
                  <a:cubicBezTo>
                    <a:pt x="210" y="20"/>
                    <a:pt x="210" y="17"/>
                    <a:pt x="210" y="15"/>
                  </a:cubicBezTo>
                  <a:cubicBezTo>
                    <a:pt x="210" y="13"/>
                    <a:pt x="210" y="12"/>
                    <a:pt x="210" y="12"/>
                  </a:cubicBezTo>
                  <a:cubicBezTo>
                    <a:pt x="213" y="12"/>
                    <a:pt x="216" y="12"/>
                    <a:pt x="219" y="12"/>
                  </a:cubicBezTo>
                  <a:close/>
                  <a:moveTo>
                    <a:pt x="209" y="24"/>
                  </a:moveTo>
                  <a:cubicBezTo>
                    <a:pt x="209" y="24"/>
                    <a:pt x="209" y="23"/>
                    <a:pt x="209" y="22"/>
                  </a:cubicBezTo>
                  <a:cubicBezTo>
                    <a:pt x="212" y="23"/>
                    <a:pt x="215" y="23"/>
                    <a:pt x="218" y="23"/>
                  </a:cubicBezTo>
                  <a:cubicBezTo>
                    <a:pt x="218" y="26"/>
                    <a:pt x="218" y="29"/>
                    <a:pt x="218" y="33"/>
                  </a:cubicBezTo>
                  <a:cubicBezTo>
                    <a:pt x="218" y="33"/>
                    <a:pt x="218" y="33"/>
                    <a:pt x="218" y="33"/>
                  </a:cubicBezTo>
                  <a:cubicBezTo>
                    <a:pt x="209" y="33"/>
                    <a:pt x="209" y="33"/>
                    <a:pt x="209" y="33"/>
                  </a:cubicBezTo>
                  <a:lnTo>
                    <a:pt x="209" y="24"/>
                  </a:lnTo>
                  <a:close/>
                  <a:moveTo>
                    <a:pt x="209" y="33"/>
                  </a:moveTo>
                  <a:cubicBezTo>
                    <a:pt x="212" y="33"/>
                    <a:pt x="215" y="33"/>
                    <a:pt x="218" y="34"/>
                  </a:cubicBezTo>
                  <a:cubicBezTo>
                    <a:pt x="218" y="37"/>
                    <a:pt x="218" y="40"/>
                    <a:pt x="218" y="44"/>
                  </a:cubicBezTo>
                  <a:cubicBezTo>
                    <a:pt x="209" y="43"/>
                    <a:pt x="209" y="43"/>
                    <a:pt x="209" y="43"/>
                  </a:cubicBezTo>
                  <a:lnTo>
                    <a:pt x="209" y="33"/>
                  </a:lnTo>
                  <a:close/>
                  <a:moveTo>
                    <a:pt x="209" y="45"/>
                  </a:moveTo>
                  <a:cubicBezTo>
                    <a:pt x="209" y="43"/>
                    <a:pt x="209" y="43"/>
                    <a:pt x="209" y="43"/>
                  </a:cubicBezTo>
                  <a:cubicBezTo>
                    <a:pt x="212" y="44"/>
                    <a:pt x="215" y="44"/>
                    <a:pt x="218" y="44"/>
                  </a:cubicBezTo>
                  <a:cubicBezTo>
                    <a:pt x="218" y="46"/>
                    <a:pt x="218" y="49"/>
                    <a:pt x="218" y="51"/>
                  </a:cubicBezTo>
                  <a:cubicBezTo>
                    <a:pt x="218" y="52"/>
                    <a:pt x="218" y="53"/>
                    <a:pt x="218" y="54"/>
                  </a:cubicBezTo>
                  <a:cubicBezTo>
                    <a:pt x="209" y="54"/>
                    <a:pt x="209" y="54"/>
                    <a:pt x="209" y="54"/>
                  </a:cubicBezTo>
                  <a:lnTo>
                    <a:pt x="209" y="45"/>
                  </a:lnTo>
                  <a:close/>
                  <a:moveTo>
                    <a:pt x="209" y="54"/>
                  </a:moveTo>
                  <a:cubicBezTo>
                    <a:pt x="212" y="54"/>
                    <a:pt x="215" y="54"/>
                    <a:pt x="218" y="55"/>
                  </a:cubicBezTo>
                  <a:cubicBezTo>
                    <a:pt x="217" y="58"/>
                    <a:pt x="217" y="61"/>
                    <a:pt x="217" y="65"/>
                  </a:cubicBezTo>
                  <a:cubicBezTo>
                    <a:pt x="208" y="64"/>
                    <a:pt x="208" y="64"/>
                    <a:pt x="208" y="64"/>
                  </a:cubicBezTo>
                  <a:lnTo>
                    <a:pt x="209" y="54"/>
                  </a:lnTo>
                  <a:close/>
                  <a:moveTo>
                    <a:pt x="217" y="65"/>
                  </a:moveTo>
                  <a:cubicBezTo>
                    <a:pt x="217" y="68"/>
                    <a:pt x="217" y="72"/>
                    <a:pt x="217" y="75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64"/>
                    <a:pt x="208" y="64"/>
                    <a:pt x="208" y="64"/>
                  </a:cubicBezTo>
                  <a:cubicBezTo>
                    <a:pt x="211" y="64"/>
                    <a:pt x="214" y="65"/>
                    <a:pt x="217" y="65"/>
                  </a:cubicBezTo>
                  <a:close/>
                  <a:moveTo>
                    <a:pt x="203" y="12"/>
                  </a:moveTo>
                  <a:cubicBezTo>
                    <a:pt x="205" y="12"/>
                    <a:pt x="207" y="12"/>
                    <a:pt x="210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10" y="12"/>
                    <a:pt x="210" y="12"/>
                    <a:pt x="210" y="13"/>
                  </a:cubicBezTo>
                  <a:cubicBezTo>
                    <a:pt x="210" y="14"/>
                    <a:pt x="210" y="16"/>
                    <a:pt x="209" y="17"/>
                  </a:cubicBezTo>
                  <a:cubicBezTo>
                    <a:pt x="209" y="19"/>
                    <a:pt x="209" y="20"/>
                    <a:pt x="209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19"/>
                    <a:pt x="201" y="17"/>
                    <a:pt x="201" y="14"/>
                  </a:cubicBezTo>
                  <a:cubicBezTo>
                    <a:pt x="201" y="12"/>
                    <a:pt x="201" y="12"/>
                    <a:pt x="201" y="11"/>
                  </a:cubicBezTo>
                  <a:cubicBezTo>
                    <a:pt x="202" y="11"/>
                    <a:pt x="202" y="11"/>
                    <a:pt x="203" y="12"/>
                  </a:cubicBezTo>
                  <a:close/>
                  <a:moveTo>
                    <a:pt x="201" y="24"/>
                  </a:moveTo>
                  <a:cubicBezTo>
                    <a:pt x="201" y="23"/>
                    <a:pt x="201" y="22"/>
                    <a:pt x="201" y="22"/>
                  </a:cubicBezTo>
                  <a:cubicBezTo>
                    <a:pt x="201" y="22"/>
                    <a:pt x="202" y="22"/>
                    <a:pt x="203" y="22"/>
                  </a:cubicBezTo>
                  <a:cubicBezTo>
                    <a:pt x="205" y="22"/>
                    <a:pt x="207" y="22"/>
                    <a:pt x="209" y="22"/>
                  </a:cubicBezTo>
                  <a:cubicBezTo>
                    <a:pt x="209" y="26"/>
                    <a:pt x="209" y="29"/>
                    <a:pt x="209" y="32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00" y="32"/>
                    <a:pt x="200" y="32"/>
                    <a:pt x="200" y="32"/>
                  </a:cubicBezTo>
                  <a:lnTo>
                    <a:pt x="201" y="24"/>
                  </a:lnTo>
                  <a:close/>
                  <a:moveTo>
                    <a:pt x="200" y="32"/>
                  </a:moveTo>
                  <a:cubicBezTo>
                    <a:pt x="201" y="32"/>
                    <a:pt x="202" y="32"/>
                    <a:pt x="203" y="32"/>
                  </a:cubicBezTo>
                  <a:cubicBezTo>
                    <a:pt x="205" y="33"/>
                    <a:pt x="207" y="33"/>
                    <a:pt x="209" y="33"/>
                  </a:cubicBezTo>
                  <a:cubicBezTo>
                    <a:pt x="209" y="36"/>
                    <a:pt x="209" y="40"/>
                    <a:pt x="209" y="43"/>
                  </a:cubicBezTo>
                  <a:cubicBezTo>
                    <a:pt x="200" y="42"/>
                    <a:pt x="200" y="42"/>
                    <a:pt x="200" y="42"/>
                  </a:cubicBezTo>
                  <a:lnTo>
                    <a:pt x="200" y="32"/>
                  </a:lnTo>
                  <a:close/>
                  <a:moveTo>
                    <a:pt x="200" y="44"/>
                  </a:moveTo>
                  <a:cubicBezTo>
                    <a:pt x="200" y="43"/>
                    <a:pt x="200" y="43"/>
                    <a:pt x="200" y="43"/>
                  </a:cubicBezTo>
                  <a:cubicBezTo>
                    <a:pt x="201" y="43"/>
                    <a:pt x="202" y="43"/>
                    <a:pt x="202" y="43"/>
                  </a:cubicBezTo>
                  <a:cubicBezTo>
                    <a:pt x="205" y="43"/>
                    <a:pt x="207" y="43"/>
                    <a:pt x="209" y="43"/>
                  </a:cubicBezTo>
                  <a:cubicBezTo>
                    <a:pt x="209" y="46"/>
                    <a:pt x="209" y="48"/>
                    <a:pt x="209" y="50"/>
                  </a:cubicBezTo>
                  <a:cubicBezTo>
                    <a:pt x="209" y="51"/>
                    <a:pt x="209" y="53"/>
                    <a:pt x="209" y="54"/>
                  </a:cubicBezTo>
                  <a:cubicBezTo>
                    <a:pt x="200" y="53"/>
                    <a:pt x="200" y="53"/>
                    <a:pt x="200" y="53"/>
                  </a:cubicBezTo>
                  <a:lnTo>
                    <a:pt x="200" y="44"/>
                  </a:lnTo>
                  <a:close/>
                  <a:moveTo>
                    <a:pt x="200" y="53"/>
                  </a:moveTo>
                  <a:cubicBezTo>
                    <a:pt x="201" y="53"/>
                    <a:pt x="201" y="53"/>
                    <a:pt x="202" y="53"/>
                  </a:cubicBezTo>
                  <a:cubicBezTo>
                    <a:pt x="204" y="53"/>
                    <a:pt x="206" y="54"/>
                    <a:pt x="209" y="54"/>
                  </a:cubicBezTo>
                  <a:cubicBezTo>
                    <a:pt x="208" y="57"/>
                    <a:pt x="208" y="61"/>
                    <a:pt x="208" y="64"/>
                  </a:cubicBezTo>
                  <a:cubicBezTo>
                    <a:pt x="200" y="63"/>
                    <a:pt x="200" y="63"/>
                    <a:pt x="200" y="63"/>
                  </a:cubicBezTo>
                  <a:lnTo>
                    <a:pt x="200" y="53"/>
                  </a:lnTo>
                  <a:close/>
                  <a:moveTo>
                    <a:pt x="202" y="64"/>
                  </a:moveTo>
                  <a:cubicBezTo>
                    <a:pt x="204" y="64"/>
                    <a:pt x="206" y="64"/>
                    <a:pt x="208" y="64"/>
                  </a:cubicBezTo>
                  <a:cubicBezTo>
                    <a:pt x="208" y="68"/>
                    <a:pt x="208" y="71"/>
                    <a:pt x="208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1" y="64"/>
                    <a:pt x="202" y="64"/>
                  </a:cubicBezTo>
                  <a:close/>
                  <a:moveTo>
                    <a:pt x="201" y="11"/>
                  </a:moveTo>
                  <a:cubicBezTo>
                    <a:pt x="201" y="11"/>
                    <a:pt x="201" y="11"/>
                    <a:pt x="201" y="11"/>
                  </a:cubicBezTo>
                  <a:cubicBezTo>
                    <a:pt x="201" y="11"/>
                    <a:pt x="201" y="12"/>
                    <a:pt x="201" y="13"/>
                  </a:cubicBezTo>
                  <a:cubicBezTo>
                    <a:pt x="201" y="14"/>
                    <a:pt x="201" y="15"/>
                    <a:pt x="201" y="16"/>
                  </a:cubicBezTo>
                  <a:cubicBezTo>
                    <a:pt x="201" y="18"/>
                    <a:pt x="201" y="20"/>
                    <a:pt x="201" y="22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2" y="21"/>
                    <a:pt x="192" y="21"/>
                    <a:pt x="192" y="21"/>
                  </a:cubicBezTo>
                  <a:cubicBezTo>
                    <a:pt x="192" y="19"/>
                    <a:pt x="192" y="16"/>
                    <a:pt x="192" y="14"/>
                  </a:cubicBezTo>
                  <a:cubicBezTo>
                    <a:pt x="192" y="12"/>
                    <a:pt x="192" y="11"/>
                    <a:pt x="192" y="11"/>
                  </a:cubicBezTo>
                  <a:cubicBezTo>
                    <a:pt x="195" y="11"/>
                    <a:pt x="198" y="11"/>
                    <a:pt x="201" y="11"/>
                  </a:cubicBezTo>
                  <a:close/>
                  <a:moveTo>
                    <a:pt x="201" y="22"/>
                  </a:moveTo>
                  <a:cubicBezTo>
                    <a:pt x="200" y="25"/>
                    <a:pt x="200" y="28"/>
                    <a:pt x="200" y="32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92" y="23"/>
                    <a:pt x="192" y="22"/>
                    <a:pt x="192" y="21"/>
                  </a:cubicBezTo>
                  <a:cubicBezTo>
                    <a:pt x="195" y="21"/>
                    <a:pt x="198" y="22"/>
                    <a:pt x="201" y="22"/>
                  </a:cubicBezTo>
                  <a:close/>
                  <a:moveTo>
                    <a:pt x="192" y="32"/>
                  </a:moveTo>
                  <a:cubicBezTo>
                    <a:pt x="195" y="32"/>
                    <a:pt x="197" y="32"/>
                    <a:pt x="200" y="32"/>
                  </a:cubicBezTo>
                  <a:cubicBezTo>
                    <a:pt x="200" y="36"/>
                    <a:pt x="200" y="39"/>
                    <a:pt x="200" y="42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1" y="42"/>
                    <a:pt x="191" y="42"/>
                    <a:pt x="191" y="42"/>
                  </a:cubicBezTo>
                  <a:lnTo>
                    <a:pt x="192" y="32"/>
                  </a:lnTo>
                  <a:close/>
                  <a:moveTo>
                    <a:pt x="191" y="43"/>
                  </a:moveTo>
                  <a:cubicBezTo>
                    <a:pt x="191" y="42"/>
                    <a:pt x="191" y="42"/>
                    <a:pt x="191" y="42"/>
                  </a:cubicBezTo>
                  <a:cubicBezTo>
                    <a:pt x="194" y="42"/>
                    <a:pt x="197" y="42"/>
                    <a:pt x="200" y="43"/>
                  </a:cubicBezTo>
                  <a:cubicBezTo>
                    <a:pt x="200" y="45"/>
                    <a:pt x="200" y="47"/>
                    <a:pt x="200" y="50"/>
                  </a:cubicBezTo>
                  <a:cubicBezTo>
                    <a:pt x="200" y="51"/>
                    <a:pt x="200" y="52"/>
                    <a:pt x="200" y="53"/>
                  </a:cubicBezTo>
                  <a:cubicBezTo>
                    <a:pt x="195" y="53"/>
                    <a:pt x="195" y="53"/>
                    <a:pt x="195" y="53"/>
                  </a:cubicBezTo>
                  <a:cubicBezTo>
                    <a:pt x="191" y="52"/>
                    <a:pt x="191" y="52"/>
                    <a:pt x="191" y="52"/>
                  </a:cubicBezTo>
                  <a:lnTo>
                    <a:pt x="191" y="43"/>
                  </a:lnTo>
                  <a:close/>
                  <a:moveTo>
                    <a:pt x="200" y="53"/>
                  </a:moveTo>
                  <a:cubicBezTo>
                    <a:pt x="200" y="57"/>
                    <a:pt x="200" y="60"/>
                    <a:pt x="200" y="63"/>
                  </a:cubicBezTo>
                  <a:cubicBezTo>
                    <a:pt x="195" y="63"/>
                    <a:pt x="195" y="63"/>
                    <a:pt x="195" y="63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4" y="53"/>
                    <a:pt x="197" y="53"/>
                    <a:pt x="200" y="53"/>
                  </a:cubicBezTo>
                  <a:close/>
                  <a:moveTo>
                    <a:pt x="200" y="63"/>
                  </a:moveTo>
                  <a:cubicBezTo>
                    <a:pt x="200" y="67"/>
                    <a:pt x="199" y="70"/>
                    <a:pt x="199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4" y="63"/>
                    <a:pt x="197" y="63"/>
                    <a:pt x="200" y="63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2"/>
                  </a:cubicBezTo>
                  <a:cubicBezTo>
                    <a:pt x="192" y="14"/>
                    <a:pt x="192" y="15"/>
                    <a:pt x="192" y="16"/>
                  </a:cubicBezTo>
                  <a:cubicBezTo>
                    <a:pt x="192" y="18"/>
                    <a:pt x="192" y="19"/>
                    <a:pt x="192" y="21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3" y="18"/>
                    <a:pt x="183" y="16"/>
                    <a:pt x="183" y="13"/>
                  </a:cubicBezTo>
                  <a:cubicBezTo>
                    <a:pt x="184" y="11"/>
                    <a:pt x="184" y="11"/>
                    <a:pt x="184" y="10"/>
                  </a:cubicBezTo>
                  <a:cubicBezTo>
                    <a:pt x="186" y="11"/>
                    <a:pt x="189" y="11"/>
                    <a:pt x="192" y="11"/>
                  </a:cubicBezTo>
                  <a:close/>
                  <a:moveTo>
                    <a:pt x="192" y="21"/>
                  </a:moveTo>
                  <a:cubicBezTo>
                    <a:pt x="192" y="24"/>
                    <a:pt x="192" y="28"/>
                    <a:pt x="192" y="31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3" y="22"/>
                    <a:pt x="183" y="21"/>
                    <a:pt x="183" y="21"/>
                  </a:cubicBezTo>
                  <a:cubicBezTo>
                    <a:pt x="186" y="21"/>
                    <a:pt x="189" y="21"/>
                    <a:pt x="192" y="21"/>
                  </a:cubicBezTo>
                  <a:close/>
                  <a:moveTo>
                    <a:pt x="183" y="31"/>
                  </a:moveTo>
                  <a:cubicBezTo>
                    <a:pt x="186" y="31"/>
                    <a:pt x="189" y="32"/>
                    <a:pt x="192" y="32"/>
                  </a:cubicBezTo>
                  <a:cubicBezTo>
                    <a:pt x="191" y="35"/>
                    <a:pt x="191" y="38"/>
                    <a:pt x="191" y="42"/>
                  </a:cubicBezTo>
                  <a:cubicBezTo>
                    <a:pt x="183" y="41"/>
                    <a:pt x="183" y="41"/>
                    <a:pt x="183" y="41"/>
                  </a:cubicBezTo>
                  <a:lnTo>
                    <a:pt x="183" y="31"/>
                  </a:lnTo>
                  <a:close/>
                  <a:moveTo>
                    <a:pt x="183" y="43"/>
                  </a:moveTo>
                  <a:cubicBezTo>
                    <a:pt x="183" y="41"/>
                    <a:pt x="183" y="41"/>
                    <a:pt x="183" y="41"/>
                  </a:cubicBezTo>
                  <a:cubicBezTo>
                    <a:pt x="186" y="42"/>
                    <a:pt x="188" y="42"/>
                    <a:pt x="191" y="42"/>
                  </a:cubicBezTo>
                  <a:cubicBezTo>
                    <a:pt x="191" y="44"/>
                    <a:pt x="191" y="47"/>
                    <a:pt x="191" y="49"/>
                  </a:cubicBezTo>
                  <a:cubicBezTo>
                    <a:pt x="191" y="50"/>
                    <a:pt x="191" y="51"/>
                    <a:pt x="191" y="52"/>
                  </a:cubicBezTo>
                  <a:cubicBezTo>
                    <a:pt x="183" y="52"/>
                    <a:pt x="183" y="52"/>
                    <a:pt x="183" y="52"/>
                  </a:cubicBezTo>
                  <a:lnTo>
                    <a:pt x="183" y="43"/>
                  </a:lnTo>
                  <a:close/>
                  <a:moveTo>
                    <a:pt x="191" y="52"/>
                  </a:moveTo>
                  <a:cubicBezTo>
                    <a:pt x="191" y="56"/>
                    <a:pt x="191" y="59"/>
                    <a:pt x="191" y="62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5" y="52"/>
                    <a:pt x="188" y="52"/>
                    <a:pt x="191" y="52"/>
                  </a:cubicBezTo>
                  <a:close/>
                  <a:moveTo>
                    <a:pt x="191" y="63"/>
                  </a:moveTo>
                  <a:cubicBezTo>
                    <a:pt x="191" y="66"/>
                    <a:pt x="191" y="69"/>
                    <a:pt x="191" y="73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85" y="62"/>
                    <a:pt x="188" y="62"/>
                    <a:pt x="191" y="63"/>
                  </a:cubicBezTo>
                  <a:close/>
                  <a:moveTo>
                    <a:pt x="181" y="10"/>
                  </a:moveTo>
                  <a:cubicBezTo>
                    <a:pt x="182" y="10"/>
                    <a:pt x="183" y="10"/>
                    <a:pt x="183" y="10"/>
                  </a:cubicBez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3" y="11"/>
                    <a:pt x="183" y="12"/>
                  </a:cubicBezTo>
                  <a:cubicBezTo>
                    <a:pt x="183" y="13"/>
                    <a:pt x="183" y="14"/>
                    <a:pt x="183" y="15"/>
                  </a:cubicBezTo>
                  <a:cubicBezTo>
                    <a:pt x="183" y="17"/>
                    <a:pt x="183" y="19"/>
                    <a:pt x="183" y="21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75" y="18"/>
                    <a:pt x="175" y="15"/>
                    <a:pt x="175" y="13"/>
                  </a:cubicBezTo>
                  <a:cubicBezTo>
                    <a:pt x="175" y="11"/>
                    <a:pt x="175" y="10"/>
                    <a:pt x="175" y="10"/>
                  </a:cubicBezTo>
                  <a:cubicBezTo>
                    <a:pt x="177" y="10"/>
                    <a:pt x="179" y="10"/>
                    <a:pt x="181" y="10"/>
                  </a:cubicBezTo>
                  <a:close/>
                  <a:moveTo>
                    <a:pt x="183" y="21"/>
                  </a:moveTo>
                  <a:cubicBezTo>
                    <a:pt x="183" y="24"/>
                    <a:pt x="183" y="27"/>
                    <a:pt x="183" y="30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74" y="30"/>
                    <a:pt x="174" y="30"/>
                    <a:pt x="174" y="30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5" y="22"/>
                    <a:pt x="175" y="21"/>
                    <a:pt x="175" y="20"/>
                  </a:cubicBezTo>
                  <a:cubicBezTo>
                    <a:pt x="177" y="20"/>
                    <a:pt x="179" y="20"/>
                    <a:pt x="181" y="21"/>
                  </a:cubicBezTo>
                  <a:cubicBezTo>
                    <a:pt x="182" y="21"/>
                    <a:pt x="182" y="21"/>
                    <a:pt x="183" y="21"/>
                  </a:cubicBezTo>
                  <a:close/>
                  <a:moveTo>
                    <a:pt x="174" y="31"/>
                  </a:moveTo>
                  <a:cubicBezTo>
                    <a:pt x="177" y="31"/>
                    <a:pt x="179" y="31"/>
                    <a:pt x="181" y="31"/>
                  </a:cubicBezTo>
                  <a:cubicBezTo>
                    <a:pt x="182" y="31"/>
                    <a:pt x="182" y="31"/>
                    <a:pt x="183" y="31"/>
                  </a:cubicBezTo>
                  <a:cubicBezTo>
                    <a:pt x="183" y="35"/>
                    <a:pt x="183" y="38"/>
                    <a:pt x="183" y="41"/>
                  </a:cubicBezTo>
                  <a:cubicBezTo>
                    <a:pt x="174" y="41"/>
                    <a:pt x="174" y="41"/>
                    <a:pt x="174" y="41"/>
                  </a:cubicBezTo>
                  <a:lnTo>
                    <a:pt x="174" y="31"/>
                  </a:lnTo>
                  <a:close/>
                  <a:moveTo>
                    <a:pt x="174" y="42"/>
                  </a:moveTo>
                  <a:cubicBezTo>
                    <a:pt x="174" y="41"/>
                    <a:pt x="174" y="41"/>
                    <a:pt x="174" y="41"/>
                  </a:cubicBezTo>
                  <a:cubicBezTo>
                    <a:pt x="176" y="41"/>
                    <a:pt x="179" y="41"/>
                    <a:pt x="181" y="41"/>
                  </a:cubicBezTo>
                  <a:cubicBezTo>
                    <a:pt x="181" y="41"/>
                    <a:pt x="182" y="41"/>
                    <a:pt x="183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83" y="49"/>
                    <a:pt x="183" y="50"/>
                    <a:pt x="183" y="52"/>
                  </a:cubicBezTo>
                  <a:cubicBezTo>
                    <a:pt x="174" y="51"/>
                    <a:pt x="174" y="51"/>
                    <a:pt x="174" y="51"/>
                  </a:cubicBezTo>
                  <a:lnTo>
                    <a:pt x="174" y="42"/>
                  </a:lnTo>
                  <a:close/>
                  <a:moveTo>
                    <a:pt x="181" y="52"/>
                  </a:moveTo>
                  <a:cubicBezTo>
                    <a:pt x="181" y="52"/>
                    <a:pt x="182" y="52"/>
                    <a:pt x="183" y="52"/>
                  </a:cubicBezTo>
                  <a:cubicBezTo>
                    <a:pt x="182" y="55"/>
                    <a:pt x="182" y="58"/>
                    <a:pt x="182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6" y="51"/>
                    <a:pt x="178" y="51"/>
                    <a:pt x="181" y="52"/>
                  </a:cubicBezTo>
                  <a:close/>
                  <a:moveTo>
                    <a:pt x="182" y="62"/>
                  </a:moveTo>
                  <a:cubicBezTo>
                    <a:pt x="182" y="65"/>
                    <a:pt x="182" y="69"/>
                    <a:pt x="182" y="72"/>
                  </a:cubicBezTo>
                  <a:cubicBezTo>
                    <a:pt x="174" y="71"/>
                    <a:pt x="174" y="71"/>
                    <a:pt x="174" y="71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6" y="61"/>
                    <a:pt x="178" y="62"/>
                    <a:pt x="180" y="62"/>
                  </a:cubicBezTo>
                  <a:cubicBezTo>
                    <a:pt x="181" y="62"/>
                    <a:pt x="182" y="62"/>
                    <a:pt x="182" y="62"/>
                  </a:cubicBezTo>
                  <a:close/>
                  <a:moveTo>
                    <a:pt x="141" y="48"/>
                  </a:moveTo>
                  <a:cubicBezTo>
                    <a:pt x="143" y="49"/>
                    <a:pt x="146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9" y="52"/>
                    <a:pt x="149" y="56"/>
                    <a:pt x="149" y="59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1" y="58"/>
                    <a:pt x="141" y="58"/>
                    <a:pt x="141" y="58"/>
                  </a:cubicBezTo>
                  <a:lnTo>
                    <a:pt x="141" y="48"/>
                  </a:lnTo>
                  <a:close/>
                  <a:moveTo>
                    <a:pt x="141" y="58"/>
                  </a:moveTo>
                  <a:cubicBezTo>
                    <a:pt x="143" y="59"/>
                    <a:pt x="146" y="59"/>
                    <a:pt x="149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9" y="62"/>
                    <a:pt x="149" y="66"/>
                    <a:pt x="149" y="69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1" y="68"/>
                    <a:pt x="141" y="68"/>
                    <a:pt x="141" y="68"/>
                  </a:cubicBezTo>
                  <a:lnTo>
                    <a:pt x="141" y="58"/>
                  </a:lnTo>
                  <a:close/>
                  <a:moveTo>
                    <a:pt x="141" y="8"/>
                  </a:moveTo>
                  <a:cubicBezTo>
                    <a:pt x="141" y="8"/>
                    <a:pt x="141" y="9"/>
                    <a:pt x="141" y="9"/>
                  </a:cubicBezTo>
                  <a:cubicBezTo>
                    <a:pt x="141" y="11"/>
                    <a:pt x="141" y="12"/>
                    <a:pt x="141" y="13"/>
                  </a:cubicBezTo>
                  <a:cubicBezTo>
                    <a:pt x="141" y="15"/>
                    <a:pt x="141" y="16"/>
                    <a:pt x="141" y="18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33" y="15"/>
                    <a:pt x="133" y="13"/>
                    <a:pt x="133" y="10"/>
                  </a:cubicBezTo>
                  <a:cubicBezTo>
                    <a:pt x="133" y="9"/>
                    <a:pt x="133" y="8"/>
                    <a:pt x="133" y="8"/>
                  </a:cubicBezTo>
                  <a:cubicBezTo>
                    <a:pt x="136" y="8"/>
                    <a:pt x="139" y="8"/>
                    <a:pt x="141" y="8"/>
                  </a:cubicBezTo>
                  <a:close/>
                  <a:moveTo>
                    <a:pt x="133" y="19"/>
                  </a:moveTo>
                  <a:cubicBezTo>
                    <a:pt x="133" y="19"/>
                    <a:pt x="133" y="18"/>
                    <a:pt x="133" y="18"/>
                  </a:cubicBezTo>
                  <a:cubicBezTo>
                    <a:pt x="136" y="18"/>
                    <a:pt x="139" y="18"/>
                    <a:pt x="141" y="18"/>
                  </a:cubicBezTo>
                  <a:cubicBezTo>
                    <a:pt x="141" y="21"/>
                    <a:pt x="141" y="24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3" y="28"/>
                    <a:pt x="133" y="28"/>
                    <a:pt x="133" y="28"/>
                  </a:cubicBezTo>
                  <a:lnTo>
                    <a:pt x="133" y="19"/>
                  </a:lnTo>
                  <a:close/>
                  <a:moveTo>
                    <a:pt x="133" y="28"/>
                  </a:moveTo>
                  <a:cubicBezTo>
                    <a:pt x="136" y="28"/>
                    <a:pt x="138" y="28"/>
                    <a:pt x="141" y="28"/>
                  </a:cubicBezTo>
                  <a:cubicBezTo>
                    <a:pt x="141" y="32"/>
                    <a:pt x="141" y="35"/>
                    <a:pt x="141" y="38"/>
                  </a:cubicBezTo>
                  <a:cubicBezTo>
                    <a:pt x="133" y="38"/>
                    <a:pt x="133" y="38"/>
                    <a:pt x="133" y="38"/>
                  </a:cubicBezTo>
                  <a:lnTo>
                    <a:pt x="133" y="28"/>
                  </a:lnTo>
                  <a:close/>
                  <a:moveTo>
                    <a:pt x="133" y="39"/>
                  </a:moveTo>
                  <a:cubicBezTo>
                    <a:pt x="133" y="38"/>
                    <a:pt x="133" y="38"/>
                    <a:pt x="133" y="38"/>
                  </a:cubicBezTo>
                  <a:cubicBezTo>
                    <a:pt x="136" y="38"/>
                    <a:pt x="138" y="38"/>
                    <a:pt x="141" y="38"/>
                  </a:cubicBezTo>
                  <a:cubicBezTo>
                    <a:pt x="141" y="40"/>
                    <a:pt x="141" y="43"/>
                    <a:pt x="141" y="45"/>
                  </a:cubicBezTo>
                  <a:cubicBezTo>
                    <a:pt x="141" y="46"/>
                    <a:pt x="141" y="47"/>
                    <a:pt x="141" y="48"/>
                  </a:cubicBezTo>
                  <a:cubicBezTo>
                    <a:pt x="133" y="48"/>
                    <a:pt x="133" y="48"/>
                    <a:pt x="133" y="48"/>
                  </a:cubicBezTo>
                  <a:lnTo>
                    <a:pt x="133" y="39"/>
                  </a:lnTo>
                  <a:close/>
                  <a:moveTo>
                    <a:pt x="133" y="48"/>
                  </a:moveTo>
                  <a:cubicBezTo>
                    <a:pt x="135" y="48"/>
                    <a:pt x="138" y="48"/>
                    <a:pt x="141" y="48"/>
                  </a:cubicBezTo>
                  <a:cubicBezTo>
                    <a:pt x="141" y="52"/>
                    <a:pt x="141" y="55"/>
                    <a:pt x="141" y="58"/>
                  </a:cubicBezTo>
                  <a:cubicBezTo>
                    <a:pt x="133" y="57"/>
                    <a:pt x="133" y="57"/>
                    <a:pt x="133" y="57"/>
                  </a:cubicBezTo>
                  <a:lnTo>
                    <a:pt x="133" y="48"/>
                  </a:lnTo>
                  <a:close/>
                  <a:moveTo>
                    <a:pt x="133" y="58"/>
                  </a:moveTo>
                  <a:cubicBezTo>
                    <a:pt x="135" y="58"/>
                    <a:pt x="138" y="58"/>
                    <a:pt x="141" y="58"/>
                  </a:cubicBezTo>
                  <a:cubicBezTo>
                    <a:pt x="141" y="62"/>
                    <a:pt x="141" y="65"/>
                    <a:pt x="140" y="68"/>
                  </a:cubicBezTo>
                  <a:cubicBezTo>
                    <a:pt x="133" y="67"/>
                    <a:pt x="133" y="67"/>
                    <a:pt x="133" y="67"/>
                  </a:cubicBezTo>
                  <a:lnTo>
                    <a:pt x="133" y="58"/>
                  </a:lnTo>
                  <a:close/>
                  <a:moveTo>
                    <a:pt x="133" y="8"/>
                  </a:moveTo>
                  <a:cubicBezTo>
                    <a:pt x="133" y="8"/>
                    <a:pt x="133" y="8"/>
                    <a:pt x="133" y="8"/>
                  </a:cubicBezTo>
                  <a:cubicBezTo>
                    <a:pt x="133" y="8"/>
                    <a:pt x="133" y="8"/>
                    <a:pt x="133" y="9"/>
                  </a:cubicBezTo>
                  <a:cubicBezTo>
                    <a:pt x="133" y="10"/>
                    <a:pt x="133" y="11"/>
                    <a:pt x="133" y="12"/>
                  </a:cubicBezTo>
                  <a:cubicBezTo>
                    <a:pt x="133" y="14"/>
                    <a:pt x="133" y="16"/>
                    <a:pt x="133" y="17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125" y="15"/>
                    <a:pt x="125" y="12"/>
                    <a:pt x="125" y="10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8" y="7"/>
                    <a:pt x="131" y="8"/>
                    <a:pt x="133" y="8"/>
                  </a:cubicBezTo>
                  <a:close/>
                  <a:moveTo>
                    <a:pt x="125" y="19"/>
                  </a:moveTo>
                  <a:cubicBezTo>
                    <a:pt x="125" y="18"/>
                    <a:pt x="125" y="18"/>
                    <a:pt x="125" y="17"/>
                  </a:cubicBezTo>
                  <a:cubicBezTo>
                    <a:pt x="128" y="17"/>
                    <a:pt x="130" y="17"/>
                    <a:pt x="133" y="18"/>
                  </a:cubicBezTo>
                  <a:cubicBezTo>
                    <a:pt x="133" y="21"/>
                    <a:pt x="133" y="24"/>
                    <a:pt x="133" y="27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5" y="27"/>
                    <a:pt x="125" y="27"/>
                    <a:pt x="125" y="27"/>
                  </a:cubicBezTo>
                  <a:lnTo>
                    <a:pt x="125" y="19"/>
                  </a:lnTo>
                  <a:close/>
                  <a:moveTo>
                    <a:pt x="125" y="27"/>
                  </a:moveTo>
                  <a:cubicBezTo>
                    <a:pt x="128" y="27"/>
                    <a:pt x="130" y="28"/>
                    <a:pt x="133" y="28"/>
                  </a:cubicBezTo>
                  <a:cubicBezTo>
                    <a:pt x="133" y="31"/>
                    <a:pt x="133" y="34"/>
                    <a:pt x="133" y="37"/>
                  </a:cubicBezTo>
                  <a:cubicBezTo>
                    <a:pt x="125" y="37"/>
                    <a:pt x="125" y="37"/>
                    <a:pt x="125" y="37"/>
                  </a:cubicBezTo>
                  <a:lnTo>
                    <a:pt x="125" y="27"/>
                  </a:lnTo>
                  <a:close/>
                  <a:moveTo>
                    <a:pt x="125" y="38"/>
                  </a:moveTo>
                  <a:cubicBezTo>
                    <a:pt x="125" y="37"/>
                    <a:pt x="125" y="37"/>
                    <a:pt x="125" y="37"/>
                  </a:cubicBezTo>
                  <a:cubicBezTo>
                    <a:pt x="128" y="37"/>
                    <a:pt x="130" y="37"/>
                    <a:pt x="133" y="38"/>
                  </a:cubicBezTo>
                  <a:cubicBezTo>
                    <a:pt x="133" y="40"/>
                    <a:pt x="133" y="42"/>
                    <a:pt x="133" y="44"/>
                  </a:cubicBezTo>
                  <a:cubicBezTo>
                    <a:pt x="133" y="45"/>
                    <a:pt x="133" y="46"/>
                    <a:pt x="133" y="48"/>
                  </a:cubicBezTo>
                  <a:cubicBezTo>
                    <a:pt x="125" y="47"/>
                    <a:pt x="125" y="47"/>
                    <a:pt x="125" y="47"/>
                  </a:cubicBezTo>
                  <a:lnTo>
                    <a:pt x="125" y="38"/>
                  </a:lnTo>
                  <a:close/>
                  <a:moveTo>
                    <a:pt x="125" y="47"/>
                  </a:moveTo>
                  <a:cubicBezTo>
                    <a:pt x="127" y="47"/>
                    <a:pt x="130" y="48"/>
                    <a:pt x="133" y="48"/>
                  </a:cubicBezTo>
                  <a:cubicBezTo>
                    <a:pt x="133" y="51"/>
                    <a:pt x="133" y="54"/>
                    <a:pt x="133" y="57"/>
                  </a:cubicBezTo>
                  <a:cubicBezTo>
                    <a:pt x="125" y="57"/>
                    <a:pt x="125" y="57"/>
                    <a:pt x="125" y="57"/>
                  </a:cubicBezTo>
                  <a:lnTo>
                    <a:pt x="125" y="47"/>
                  </a:lnTo>
                  <a:close/>
                  <a:moveTo>
                    <a:pt x="133" y="58"/>
                  </a:moveTo>
                  <a:cubicBezTo>
                    <a:pt x="132" y="61"/>
                    <a:pt x="132" y="64"/>
                    <a:pt x="132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7" y="57"/>
                    <a:pt x="130" y="57"/>
                    <a:pt x="133" y="58"/>
                  </a:cubicBezTo>
                  <a:close/>
                  <a:moveTo>
                    <a:pt x="125" y="7"/>
                  </a:moveTo>
                  <a:cubicBezTo>
                    <a:pt x="125" y="7"/>
                    <a:pt x="125" y="7"/>
                    <a:pt x="125" y="7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5" y="10"/>
                    <a:pt x="125" y="11"/>
                    <a:pt x="125" y="12"/>
                  </a:cubicBezTo>
                  <a:cubicBezTo>
                    <a:pt x="125" y="14"/>
                    <a:pt x="125" y="15"/>
                    <a:pt x="125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4"/>
                    <a:pt x="117" y="12"/>
                    <a:pt x="117" y="10"/>
                  </a:cubicBezTo>
                  <a:cubicBezTo>
                    <a:pt x="117" y="8"/>
                    <a:pt x="117" y="7"/>
                    <a:pt x="117" y="7"/>
                  </a:cubicBezTo>
                  <a:cubicBezTo>
                    <a:pt x="120" y="7"/>
                    <a:pt x="123" y="7"/>
                    <a:pt x="125" y="7"/>
                  </a:cubicBezTo>
                  <a:close/>
                  <a:moveTo>
                    <a:pt x="117" y="19"/>
                  </a:moveTo>
                  <a:cubicBezTo>
                    <a:pt x="117" y="18"/>
                    <a:pt x="117" y="17"/>
                    <a:pt x="117" y="17"/>
                  </a:cubicBezTo>
                  <a:cubicBezTo>
                    <a:pt x="120" y="17"/>
                    <a:pt x="123" y="17"/>
                    <a:pt x="125" y="17"/>
                  </a:cubicBezTo>
                  <a:cubicBezTo>
                    <a:pt x="125" y="20"/>
                    <a:pt x="125" y="23"/>
                    <a:pt x="125" y="26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17" y="27"/>
                    <a:pt x="117" y="27"/>
                    <a:pt x="117" y="27"/>
                  </a:cubicBezTo>
                  <a:lnTo>
                    <a:pt x="117" y="19"/>
                  </a:lnTo>
                  <a:close/>
                  <a:moveTo>
                    <a:pt x="117" y="27"/>
                  </a:moveTo>
                  <a:cubicBezTo>
                    <a:pt x="120" y="27"/>
                    <a:pt x="122" y="27"/>
                    <a:pt x="125" y="27"/>
                  </a:cubicBezTo>
                  <a:cubicBezTo>
                    <a:pt x="125" y="30"/>
                    <a:pt x="125" y="34"/>
                    <a:pt x="125" y="37"/>
                  </a:cubicBezTo>
                  <a:cubicBezTo>
                    <a:pt x="117" y="36"/>
                    <a:pt x="117" y="36"/>
                    <a:pt x="117" y="36"/>
                  </a:cubicBezTo>
                  <a:lnTo>
                    <a:pt x="117" y="27"/>
                  </a:lnTo>
                  <a:close/>
                  <a:moveTo>
                    <a:pt x="117" y="38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20" y="37"/>
                    <a:pt x="122" y="37"/>
                    <a:pt x="125" y="37"/>
                  </a:cubicBezTo>
                  <a:cubicBezTo>
                    <a:pt x="125" y="39"/>
                    <a:pt x="125" y="41"/>
                    <a:pt x="125" y="44"/>
                  </a:cubicBezTo>
                  <a:cubicBezTo>
                    <a:pt x="125" y="45"/>
                    <a:pt x="125" y="46"/>
                    <a:pt x="125" y="47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38"/>
                  </a:lnTo>
                  <a:close/>
                  <a:moveTo>
                    <a:pt x="117" y="46"/>
                  </a:moveTo>
                  <a:cubicBezTo>
                    <a:pt x="120" y="47"/>
                    <a:pt x="122" y="47"/>
                    <a:pt x="125" y="47"/>
                  </a:cubicBezTo>
                  <a:cubicBezTo>
                    <a:pt x="125" y="50"/>
                    <a:pt x="125" y="54"/>
                    <a:pt x="125" y="57"/>
                  </a:cubicBezTo>
                  <a:cubicBezTo>
                    <a:pt x="117" y="56"/>
                    <a:pt x="117" y="56"/>
                    <a:pt x="117" y="56"/>
                  </a:cubicBezTo>
                  <a:lnTo>
                    <a:pt x="117" y="46"/>
                  </a:lnTo>
                  <a:close/>
                  <a:moveTo>
                    <a:pt x="125" y="57"/>
                  </a:moveTo>
                  <a:cubicBezTo>
                    <a:pt x="125" y="60"/>
                    <a:pt x="124" y="63"/>
                    <a:pt x="124" y="67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9" y="56"/>
                    <a:pt x="122" y="57"/>
                    <a:pt x="125" y="57"/>
                  </a:cubicBezTo>
                  <a:close/>
                  <a:moveTo>
                    <a:pt x="111" y="6"/>
                  </a:moveTo>
                  <a:cubicBezTo>
                    <a:pt x="113" y="7"/>
                    <a:pt x="115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8"/>
                  </a:cubicBezTo>
                  <a:cubicBezTo>
                    <a:pt x="117" y="9"/>
                    <a:pt x="117" y="11"/>
                    <a:pt x="117" y="12"/>
                  </a:cubicBezTo>
                  <a:cubicBezTo>
                    <a:pt x="117" y="13"/>
                    <a:pt x="117" y="15"/>
                    <a:pt x="117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4"/>
                    <a:pt x="109" y="12"/>
                    <a:pt x="109" y="9"/>
                  </a:cubicBezTo>
                  <a:cubicBezTo>
                    <a:pt x="110" y="7"/>
                    <a:pt x="110" y="7"/>
                    <a:pt x="109" y="6"/>
                  </a:cubicBezTo>
                  <a:cubicBezTo>
                    <a:pt x="110" y="6"/>
                    <a:pt x="111" y="6"/>
                    <a:pt x="111" y="6"/>
                  </a:cubicBezTo>
                  <a:close/>
                  <a:moveTo>
                    <a:pt x="109" y="18"/>
                  </a:moveTo>
                  <a:cubicBezTo>
                    <a:pt x="109" y="17"/>
                    <a:pt x="109" y="17"/>
                    <a:pt x="109" y="16"/>
                  </a:cubicBezTo>
                  <a:cubicBezTo>
                    <a:pt x="110" y="16"/>
                    <a:pt x="111" y="16"/>
                    <a:pt x="111" y="16"/>
                  </a:cubicBezTo>
                  <a:cubicBezTo>
                    <a:pt x="113" y="16"/>
                    <a:pt x="115" y="17"/>
                    <a:pt x="117" y="17"/>
                  </a:cubicBezTo>
                  <a:cubicBezTo>
                    <a:pt x="117" y="20"/>
                    <a:pt x="117" y="23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09" y="26"/>
                    <a:pt x="109" y="26"/>
                    <a:pt x="109" y="26"/>
                  </a:cubicBezTo>
                  <a:lnTo>
                    <a:pt x="109" y="18"/>
                  </a:lnTo>
                  <a:close/>
                  <a:moveTo>
                    <a:pt x="109" y="26"/>
                  </a:moveTo>
                  <a:cubicBezTo>
                    <a:pt x="110" y="26"/>
                    <a:pt x="111" y="26"/>
                    <a:pt x="111" y="26"/>
                  </a:cubicBezTo>
                  <a:cubicBezTo>
                    <a:pt x="113" y="26"/>
                    <a:pt x="115" y="27"/>
                    <a:pt x="117" y="27"/>
                  </a:cubicBezTo>
                  <a:cubicBezTo>
                    <a:pt x="117" y="30"/>
                    <a:pt x="117" y="33"/>
                    <a:pt x="117" y="36"/>
                  </a:cubicBezTo>
                  <a:cubicBezTo>
                    <a:pt x="109" y="36"/>
                    <a:pt x="109" y="36"/>
                    <a:pt x="109" y="36"/>
                  </a:cubicBezTo>
                  <a:lnTo>
                    <a:pt x="109" y="26"/>
                  </a:lnTo>
                  <a:close/>
                  <a:moveTo>
                    <a:pt x="109" y="37"/>
                  </a:moveTo>
                  <a:cubicBezTo>
                    <a:pt x="109" y="36"/>
                    <a:pt x="109" y="36"/>
                    <a:pt x="109" y="36"/>
                  </a:cubicBezTo>
                  <a:cubicBezTo>
                    <a:pt x="110" y="36"/>
                    <a:pt x="110" y="36"/>
                    <a:pt x="111" y="36"/>
                  </a:cubicBezTo>
                  <a:cubicBezTo>
                    <a:pt x="113" y="36"/>
                    <a:pt x="115" y="36"/>
                    <a:pt x="117" y="36"/>
                  </a:cubicBezTo>
                  <a:cubicBezTo>
                    <a:pt x="117" y="39"/>
                    <a:pt x="117" y="41"/>
                    <a:pt x="117" y="43"/>
                  </a:cubicBezTo>
                  <a:cubicBezTo>
                    <a:pt x="117" y="44"/>
                    <a:pt x="117" y="45"/>
                    <a:pt x="117" y="46"/>
                  </a:cubicBezTo>
                  <a:cubicBezTo>
                    <a:pt x="109" y="46"/>
                    <a:pt x="109" y="46"/>
                    <a:pt x="109" y="46"/>
                  </a:cubicBezTo>
                  <a:lnTo>
                    <a:pt x="109" y="37"/>
                  </a:lnTo>
                  <a:close/>
                  <a:moveTo>
                    <a:pt x="109" y="46"/>
                  </a:moveTo>
                  <a:cubicBezTo>
                    <a:pt x="110" y="46"/>
                    <a:pt x="110" y="46"/>
                    <a:pt x="111" y="46"/>
                  </a:cubicBezTo>
                  <a:cubicBezTo>
                    <a:pt x="113" y="46"/>
                    <a:pt x="115" y="46"/>
                    <a:pt x="117" y="46"/>
                  </a:cubicBezTo>
                  <a:cubicBezTo>
                    <a:pt x="117" y="50"/>
                    <a:pt x="117" y="53"/>
                    <a:pt x="117" y="56"/>
                  </a:cubicBezTo>
                  <a:cubicBezTo>
                    <a:pt x="109" y="55"/>
                    <a:pt x="109" y="55"/>
                    <a:pt x="109" y="55"/>
                  </a:cubicBezTo>
                  <a:lnTo>
                    <a:pt x="109" y="46"/>
                  </a:lnTo>
                  <a:close/>
                  <a:moveTo>
                    <a:pt x="111" y="56"/>
                  </a:moveTo>
                  <a:cubicBezTo>
                    <a:pt x="113" y="56"/>
                    <a:pt x="115" y="56"/>
                    <a:pt x="117" y="56"/>
                  </a:cubicBezTo>
                  <a:cubicBezTo>
                    <a:pt x="117" y="59"/>
                    <a:pt x="117" y="63"/>
                    <a:pt x="116" y="66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09" y="56"/>
                    <a:pt x="109" y="56"/>
                    <a:pt x="109" y="56"/>
                  </a:cubicBezTo>
                  <a:cubicBezTo>
                    <a:pt x="110" y="56"/>
                    <a:pt x="110" y="56"/>
                    <a:pt x="111" y="56"/>
                  </a:cubicBezTo>
                  <a:close/>
                  <a:moveTo>
                    <a:pt x="109" y="6"/>
                  </a:move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09" y="7"/>
                    <a:pt x="109" y="8"/>
                  </a:cubicBezTo>
                  <a:cubicBezTo>
                    <a:pt x="109" y="9"/>
                    <a:pt x="109" y="10"/>
                    <a:pt x="109" y="11"/>
                  </a:cubicBezTo>
                  <a:cubicBezTo>
                    <a:pt x="109" y="13"/>
                    <a:pt x="109" y="14"/>
                    <a:pt x="109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2" y="13"/>
                    <a:pt x="102" y="11"/>
                    <a:pt x="102" y="9"/>
                  </a:cubicBezTo>
                  <a:cubicBezTo>
                    <a:pt x="102" y="7"/>
                    <a:pt x="102" y="6"/>
                    <a:pt x="102" y="6"/>
                  </a:cubicBezTo>
                  <a:cubicBezTo>
                    <a:pt x="104" y="6"/>
                    <a:pt x="107" y="6"/>
                    <a:pt x="109" y="6"/>
                  </a:cubicBezTo>
                  <a:close/>
                  <a:moveTo>
                    <a:pt x="109" y="16"/>
                  </a:moveTo>
                  <a:cubicBezTo>
                    <a:pt x="109" y="19"/>
                    <a:pt x="109" y="22"/>
                    <a:pt x="109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7"/>
                    <a:pt x="102" y="16"/>
                    <a:pt x="102" y="16"/>
                  </a:cubicBezTo>
                  <a:cubicBezTo>
                    <a:pt x="104" y="16"/>
                    <a:pt x="107" y="16"/>
                    <a:pt x="109" y="16"/>
                  </a:cubicBezTo>
                  <a:close/>
                  <a:moveTo>
                    <a:pt x="101" y="26"/>
                  </a:moveTo>
                  <a:cubicBezTo>
                    <a:pt x="104" y="26"/>
                    <a:pt x="107" y="26"/>
                    <a:pt x="109" y="26"/>
                  </a:cubicBezTo>
                  <a:cubicBezTo>
                    <a:pt x="109" y="29"/>
                    <a:pt x="109" y="33"/>
                    <a:pt x="109" y="36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1" y="35"/>
                    <a:pt x="101" y="35"/>
                    <a:pt x="101" y="35"/>
                  </a:cubicBezTo>
                  <a:lnTo>
                    <a:pt x="101" y="26"/>
                  </a:lnTo>
                  <a:close/>
                  <a:moveTo>
                    <a:pt x="101" y="37"/>
                  </a:moveTo>
                  <a:cubicBezTo>
                    <a:pt x="101" y="35"/>
                    <a:pt x="101" y="35"/>
                    <a:pt x="101" y="35"/>
                  </a:cubicBezTo>
                  <a:cubicBezTo>
                    <a:pt x="104" y="36"/>
                    <a:pt x="106" y="36"/>
                    <a:pt x="109" y="36"/>
                  </a:cubicBezTo>
                  <a:cubicBezTo>
                    <a:pt x="109" y="38"/>
                    <a:pt x="109" y="40"/>
                    <a:pt x="109" y="42"/>
                  </a:cubicBezTo>
                  <a:cubicBezTo>
                    <a:pt x="109" y="44"/>
                    <a:pt x="109" y="45"/>
                    <a:pt x="109" y="46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37"/>
                  </a:lnTo>
                  <a:close/>
                  <a:moveTo>
                    <a:pt x="109" y="46"/>
                  </a:moveTo>
                  <a:cubicBezTo>
                    <a:pt x="109" y="49"/>
                    <a:pt x="109" y="52"/>
                    <a:pt x="109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1" y="55"/>
                    <a:pt x="101" y="55"/>
                    <a:pt x="101" y="5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4" y="45"/>
                    <a:pt x="106" y="46"/>
                    <a:pt x="109" y="46"/>
                  </a:cubicBezTo>
                  <a:close/>
                  <a:moveTo>
                    <a:pt x="109" y="56"/>
                  </a:moveTo>
                  <a:cubicBezTo>
                    <a:pt x="109" y="59"/>
                    <a:pt x="109" y="62"/>
                    <a:pt x="109" y="65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1" y="55"/>
                    <a:pt x="101" y="55"/>
                    <a:pt x="101" y="55"/>
                  </a:cubicBezTo>
                  <a:cubicBezTo>
                    <a:pt x="104" y="55"/>
                    <a:pt x="106" y="55"/>
                    <a:pt x="109" y="56"/>
                  </a:cubicBezTo>
                  <a:close/>
                  <a:moveTo>
                    <a:pt x="102" y="6"/>
                  </a:moveTo>
                  <a:cubicBezTo>
                    <a:pt x="102" y="6"/>
                    <a:pt x="102" y="6"/>
                    <a:pt x="102" y="6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8"/>
                    <a:pt x="101" y="10"/>
                    <a:pt x="101" y="11"/>
                  </a:cubicBezTo>
                  <a:cubicBezTo>
                    <a:pt x="101" y="12"/>
                    <a:pt x="101" y="14"/>
                    <a:pt x="101" y="16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13"/>
                    <a:pt x="94" y="11"/>
                    <a:pt x="94" y="8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7" y="6"/>
                    <a:pt x="99" y="6"/>
                    <a:pt x="102" y="6"/>
                  </a:cubicBezTo>
                  <a:close/>
                  <a:moveTo>
                    <a:pt x="101" y="16"/>
                  </a:moveTo>
                  <a:cubicBezTo>
                    <a:pt x="101" y="19"/>
                    <a:pt x="101" y="22"/>
                    <a:pt x="101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6"/>
                    <a:pt x="94" y="15"/>
                  </a:cubicBezTo>
                  <a:cubicBezTo>
                    <a:pt x="96" y="15"/>
                    <a:pt x="99" y="16"/>
                    <a:pt x="101" y="16"/>
                  </a:cubicBezTo>
                  <a:close/>
                  <a:moveTo>
                    <a:pt x="94" y="25"/>
                  </a:moveTo>
                  <a:cubicBezTo>
                    <a:pt x="96" y="25"/>
                    <a:pt x="99" y="25"/>
                    <a:pt x="101" y="26"/>
                  </a:cubicBezTo>
                  <a:cubicBezTo>
                    <a:pt x="101" y="29"/>
                    <a:pt x="101" y="32"/>
                    <a:pt x="101" y="35"/>
                  </a:cubicBezTo>
                  <a:cubicBezTo>
                    <a:pt x="94" y="35"/>
                    <a:pt x="94" y="35"/>
                    <a:pt x="94" y="35"/>
                  </a:cubicBezTo>
                  <a:lnTo>
                    <a:pt x="94" y="25"/>
                  </a:lnTo>
                  <a:close/>
                  <a:moveTo>
                    <a:pt x="94" y="36"/>
                  </a:moveTo>
                  <a:cubicBezTo>
                    <a:pt x="94" y="35"/>
                    <a:pt x="94" y="35"/>
                    <a:pt x="94" y="35"/>
                  </a:cubicBezTo>
                  <a:cubicBezTo>
                    <a:pt x="96" y="35"/>
                    <a:pt x="99" y="35"/>
                    <a:pt x="101" y="35"/>
                  </a:cubicBezTo>
                  <a:cubicBezTo>
                    <a:pt x="101" y="37"/>
                    <a:pt x="101" y="40"/>
                    <a:pt x="101" y="42"/>
                  </a:cubicBezTo>
                  <a:cubicBezTo>
                    <a:pt x="101" y="43"/>
                    <a:pt x="101" y="44"/>
                    <a:pt x="101" y="45"/>
                  </a:cubicBezTo>
                  <a:cubicBezTo>
                    <a:pt x="94" y="44"/>
                    <a:pt x="94" y="44"/>
                    <a:pt x="94" y="44"/>
                  </a:cubicBezTo>
                  <a:lnTo>
                    <a:pt x="94" y="36"/>
                  </a:lnTo>
                  <a:close/>
                  <a:moveTo>
                    <a:pt x="101" y="45"/>
                  </a:moveTo>
                  <a:cubicBezTo>
                    <a:pt x="101" y="48"/>
                    <a:pt x="101" y="52"/>
                    <a:pt x="101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6" y="45"/>
                    <a:pt x="99" y="45"/>
                    <a:pt x="101" y="45"/>
                  </a:cubicBezTo>
                  <a:close/>
                  <a:moveTo>
                    <a:pt x="101" y="55"/>
                  </a:moveTo>
                  <a:cubicBezTo>
                    <a:pt x="101" y="58"/>
                    <a:pt x="101" y="61"/>
                    <a:pt x="101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6" y="54"/>
                    <a:pt x="99" y="55"/>
                    <a:pt x="101" y="55"/>
                  </a:cubicBezTo>
                  <a:close/>
                  <a:moveTo>
                    <a:pt x="92" y="5"/>
                  </a:moveTo>
                  <a:cubicBezTo>
                    <a:pt x="93" y="5"/>
                    <a:pt x="93" y="5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7"/>
                  </a:cubicBezTo>
                  <a:cubicBezTo>
                    <a:pt x="94" y="8"/>
                    <a:pt x="94" y="9"/>
                    <a:pt x="94" y="10"/>
                  </a:cubicBezTo>
                  <a:cubicBezTo>
                    <a:pt x="94" y="12"/>
                    <a:pt x="94" y="13"/>
                    <a:pt x="94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2"/>
                    <a:pt x="86" y="10"/>
                    <a:pt x="86" y="8"/>
                  </a:cubicBezTo>
                  <a:cubicBezTo>
                    <a:pt x="86" y="6"/>
                    <a:pt x="86" y="5"/>
                    <a:pt x="86" y="5"/>
                  </a:cubicBezTo>
                  <a:cubicBezTo>
                    <a:pt x="88" y="5"/>
                    <a:pt x="90" y="5"/>
                    <a:pt x="92" y="5"/>
                  </a:cubicBezTo>
                  <a:close/>
                  <a:moveTo>
                    <a:pt x="94" y="15"/>
                  </a:moveTo>
                  <a:cubicBezTo>
                    <a:pt x="94" y="18"/>
                    <a:pt x="94" y="21"/>
                    <a:pt x="94" y="24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16"/>
                    <a:pt x="86" y="15"/>
                    <a:pt x="86" y="15"/>
                  </a:cubicBezTo>
                  <a:cubicBezTo>
                    <a:pt x="88" y="15"/>
                    <a:pt x="90" y="15"/>
                    <a:pt x="92" y="15"/>
                  </a:cubicBezTo>
                  <a:cubicBezTo>
                    <a:pt x="93" y="15"/>
                    <a:pt x="93" y="15"/>
                    <a:pt x="94" y="15"/>
                  </a:cubicBezTo>
                  <a:close/>
                  <a:moveTo>
                    <a:pt x="86" y="25"/>
                  </a:moveTo>
                  <a:cubicBezTo>
                    <a:pt x="88" y="25"/>
                    <a:pt x="90" y="25"/>
                    <a:pt x="92" y="25"/>
                  </a:cubicBezTo>
                  <a:cubicBezTo>
                    <a:pt x="92" y="25"/>
                    <a:pt x="93" y="25"/>
                    <a:pt x="94" y="25"/>
                  </a:cubicBezTo>
                  <a:cubicBezTo>
                    <a:pt x="94" y="28"/>
                    <a:pt x="94" y="31"/>
                    <a:pt x="94" y="35"/>
                  </a:cubicBezTo>
                  <a:cubicBezTo>
                    <a:pt x="86" y="34"/>
                    <a:pt x="86" y="34"/>
                    <a:pt x="86" y="34"/>
                  </a:cubicBezTo>
                  <a:lnTo>
                    <a:pt x="86" y="25"/>
                  </a:lnTo>
                  <a:close/>
                  <a:moveTo>
                    <a:pt x="86" y="35"/>
                  </a:moveTo>
                  <a:cubicBezTo>
                    <a:pt x="86" y="34"/>
                    <a:pt x="86" y="34"/>
                    <a:pt x="86" y="34"/>
                  </a:cubicBezTo>
                  <a:cubicBezTo>
                    <a:pt x="88" y="34"/>
                    <a:pt x="90" y="34"/>
                    <a:pt x="92" y="35"/>
                  </a:cubicBezTo>
                  <a:cubicBezTo>
                    <a:pt x="92" y="35"/>
                    <a:pt x="93" y="35"/>
                    <a:pt x="94" y="35"/>
                  </a:cubicBezTo>
                  <a:cubicBezTo>
                    <a:pt x="94" y="37"/>
                    <a:pt x="94" y="39"/>
                    <a:pt x="94" y="41"/>
                  </a:cubicBezTo>
                  <a:cubicBezTo>
                    <a:pt x="94" y="42"/>
                    <a:pt x="93" y="43"/>
                    <a:pt x="93" y="44"/>
                  </a:cubicBezTo>
                  <a:cubicBezTo>
                    <a:pt x="86" y="44"/>
                    <a:pt x="86" y="44"/>
                    <a:pt x="86" y="44"/>
                  </a:cubicBezTo>
                  <a:lnTo>
                    <a:pt x="86" y="35"/>
                  </a:lnTo>
                  <a:close/>
                  <a:moveTo>
                    <a:pt x="92" y="44"/>
                  </a:moveTo>
                  <a:cubicBezTo>
                    <a:pt x="92" y="44"/>
                    <a:pt x="93" y="45"/>
                    <a:pt x="93" y="45"/>
                  </a:cubicBezTo>
                  <a:cubicBezTo>
                    <a:pt x="93" y="48"/>
                    <a:pt x="93" y="51"/>
                    <a:pt x="93" y="54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8" y="44"/>
                    <a:pt x="90" y="44"/>
                    <a:pt x="92" y="44"/>
                  </a:cubicBezTo>
                  <a:close/>
                  <a:moveTo>
                    <a:pt x="93" y="54"/>
                  </a:moveTo>
                  <a:cubicBezTo>
                    <a:pt x="93" y="57"/>
                    <a:pt x="93" y="61"/>
                    <a:pt x="93" y="6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8" y="54"/>
                    <a:pt x="90" y="54"/>
                    <a:pt x="92" y="54"/>
                  </a:cubicBezTo>
                  <a:cubicBezTo>
                    <a:pt x="92" y="54"/>
                    <a:pt x="93" y="54"/>
                    <a:pt x="93" y="54"/>
                  </a:cubicBezTo>
                  <a:close/>
                  <a:moveTo>
                    <a:pt x="64" y="52"/>
                  </a:moveTo>
                  <a:cubicBezTo>
                    <a:pt x="66" y="52"/>
                    <a:pt x="68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5"/>
                    <a:pt x="71" y="58"/>
                    <a:pt x="71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64" y="52"/>
                  </a:lnTo>
                  <a:close/>
                  <a:moveTo>
                    <a:pt x="64" y="4"/>
                  </a:moveTo>
                  <a:cubicBezTo>
                    <a:pt x="64" y="4"/>
                    <a:pt x="64" y="4"/>
                    <a:pt x="64" y="5"/>
                  </a:cubicBezTo>
                  <a:cubicBezTo>
                    <a:pt x="64" y="6"/>
                    <a:pt x="64" y="7"/>
                    <a:pt x="64" y="8"/>
                  </a:cubicBezTo>
                  <a:cubicBezTo>
                    <a:pt x="64" y="10"/>
                    <a:pt x="64" y="12"/>
                    <a:pt x="64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1"/>
                    <a:pt x="56" y="8"/>
                    <a:pt x="56" y="6"/>
                  </a:cubicBezTo>
                  <a:cubicBezTo>
                    <a:pt x="56" y="4"/>
                    <a:pt x="56" y="4"/>
                    <a:pt x="56" y="3"/>
                  </a:cubicBezTo>
                  <a:cubicBezTo>
                    <a:pt x="59" y="4"/>
                    <a:pt x="61" y="4"/>
                    <a:pt x="64" y="4"/>
                  </a:cubicBezTo>
                  <a:close/>
                  <a:moveTo>
                    <a:pt x="56" y="15"/>
                  </a:moveTo>
                  <a:cubicBezTo>
                    <a:pt x="56" y="14"/>
                    <a:pt x="56" y="14"/>
                    <a:pt x="56" y="13"/>
                  </a:cubicBezTo>
                  <a:cubicBezTo>
                    <a:pt x="59" y="13"/>
                    <a:pt x="61" y="13"/>
                    <a:pt x="64" y="13"/>
                  </a:cubicBezTo>
                  <a:cubicBezTo>
                    <a:pt x="64" y="16"/>
                    <a:pt x="64" y="19"/>
                    <a:pt x="64" y="22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56" y="22"/>
                    <a:pt x="56" y="22"/>
                    <a:pt x="56" y="22"/>
                  </a:cubicBezTo>
                  <a:lnTo>
                    <a:pt x="56" y="15"/>
                  </a:lnTo>
                  <a:close/>
                  <a:moveTo>
                    <a:pt x="56" y="23"/>
                  </a:moveTo>
                  <a:cubicBezTo>
                    <a:pt x="59" y="23"/>
                    <a:pt x="61" y="23"/>
                    <a:pt x="64" y="23"/>
                  </a:cubicBezTo>
                  <a:cubicBezTo>
                    <a:pt x="64" y="26"/>
                    <a:pt x="64" y="29"/>
                    <a:pt x="64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23"/>
                  </a:lnTo>
                  <a:close/>
                  <a:moveTo>
                    <a:pt x="56" y="33"/>
                  </a:moveTo>
                  <a:cubicBezTo>
                    <a:pt x="56" y="32"/>
                    <a:pt x="56" y="32"/>
                    <a:pt x="56" y="32"/>
                  </a:cubicBezTo>
                  <a:cubicBezTo>
                    <a:pt x="59" y="32"/>
                    <a:pt x="61" y="32"/>
                    <a:pt x="64" y="33"/>
                  </a:cubicBezTo>
                  <a:cubicBezTo>
                    <a:pt x="64" y="35"/>
                    <a:pt x="64" y="37"/>
                    <a:pt x="64" y="39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56" y="41"/>
                    <a:pt x="56" y="41"/>
                    <a:pt x="56" y="41"/>
                  </a:cubicBezTo>
                  <a:lnTo>
                    <a:pt x="56" y="33"/>
                  </a:lnTo>
                  <a:close/>
                  <a:moveTo>
                    <a:pt x="56" y="42"/>
                  </a:moveTo>
                  <a:cubicBezTo>
                    <a:pt x="59" y="42"/>
                    <a:pt x="61" y="42"/>
                    <a:pt x="64" y="42"/>
                  </a:cubicBezTo>
                  <a:cubicBezTo>
                    <a:pt x="63" y="45"/>
                    <a:pt x="63" y="48"/>
                    <a:pt x="63" y="51"/>
                  </a:cubicBezTo>
                  <a:cubicBezTo>
                    <a:pt x="56" y="51"/>
                    <a:pt x="56" y="51"/>
                    <a:pt x="56" y="51"/>
                  </a:cubicBezTo>
                  <a:lnTo>
                    <a:pt x="56" y="42"/>
                  </a:lnTo>
                  <a:close/>
                  <a:moveTo>
                    <a:pt x="56" y="51"/>
                  </a:moveTo>
                  <a:cubicBezTo>
                    <a:pt x="59" y="51"/>
                    <a:pt x="61" y="51"/>
                    <a:pt x="63" y="52"/>
                  </a:cubicBezTo>
                  <a:cubicBezTo>
                    <a:pt x="63" y="55"/>
                    <a:pt x="63" y="58"/>
                    <a:pt x="63" y="61"/>
                  </a:cubicBezTo>
                  <a:cubicBezTo>
                    <a:pt x="56" y="60"/>
                    <a:pt x="56" y="60"/>
                    <a:pt x="56" y="60"/>
                  </a:cubicBezTo>
                  <a:lnTo>
                    <a:pt x="56" y="51"/>
                  </a:lnTo>
                  <a:close/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4"/>
                    <a:pt x="56" y="5"/>
                  </a:cubicBezTo>
                  <a:cubicBezTo>
                    <a:pt x="56" y="6"/>
                    <a:pt x="56" y="7"/>
                    <a:pt x="56" y="8"/>
                  </a:cubicBezTo>
                  <a:cubicBezTo>
                    <a:pt x="56" y="10"/>
                    <a:pt x="56" y="11"/>
                    <a:pt x="56" y="13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0"/>
                    <a:pt x="49" y="8"/>
                    <a:pt x="49" y="6"/>
                  </a:cubicBezTo>
                  <a:cubicBezTo>
                    <a:pt x="49" y="4"/>
                    <a:pt x="49" y="3"/>
                    <a:pt x="49" y="3"/>
                  </a:cubicBezTo>
                  <a:cubicBezTo>
                    <a:pt x="52" y="3"/>
                    <a:pt x="54" y="3"/>
                    <a:pt x="56" y="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3"/>
                    <a:pt x="49" y="12"/>
                  </a:cubicBezTo>
                  <a:cubicBezTo>
                    <a:pt x="52" y="13"/>
                    <a:pt x="54" y="13"/>
                    <a:pt x="56" y="13"/>
                  </a:cubicBezTo>
                  <a:cubicBezTo>
                    <a:pt x="56" y="16"/>
                    <a:pt x="56" y="19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49" y="22"/>
                    <a:pt x="49" y="22"/>
                    <a:pt x="49" y="22"/>
                  </a:cubicBezTo>
                  <a:lnTo>
                    <a:pt x="49" y="14"/>
                  </a:lnTo>
                  <a:close/>
                  <a:moveTo>
                    <a:pt x="49" y="22"/>
                  </a:moveTo>
                  <a:cubicBezTo>
                    <a:pt x="51" y="22"/>
                    <a:pt x="54" y="22"/>
                    <a:pt x="56" y="23"/>
                  </a:cubicBezTo>
                  <a:cubicBezTo>
                    <a:pt x="56" y="26"/>
                    <a:pt x="56" y="29"/>
                    <a:pt x="56" y="32"/>
                  </a:cubicBezTo>
                  <a:cubicBezTo>
                    <a:pt x="49" y="31"/>
                    <a:pt x="49" y="31"/>
                    <a:pt x="49" y="31"/>
                  </a:cubicBezTo>
                  <a:lnTo>
                    <a:pt x="49" y="22"/>
                  </a:lnTo>
                  <a:close/>
                  <a:moveTo>
                    <a:pt x="49" y="33"/>
                  </a:moveTo>
                  <a:cubicBezTo>
                    <a:pt x="49" y="31"/>
                    <a:pt x="49" y="31"/>
                    <a:pt x="49" y="31"/>
                  </a:cubicBezTo>
                  <a:cubicBezTo>
                    <a:pt x="51" y="32"/>
                    <a:pt x="54" y="32"/>
                    <a:pt x="56" y="32"/>
                  </a:cubicBezTo>
                  <a:cubicBezTo>
                    <a:pt x="56" y="34"/>
                    <a:pt x="56" y="36"/>
                    <a:pt x="56" y="38"/>
                  </a:cubicBezTo>
                  <a:cubicBezTo>
                    <a:pt x="56" y="39"/>
                    <a:pt x="56" y="40"/>
                    <a:pt x="56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33"/>
                  </a:lnTo>
                  <a:close/>
                  <a:moveTo>
                    <a:pt x="49" y="41"/>
                  </a:moveTo>
                  <a:cubicBezTo>
                    <a:pt x="51" y="41"/>
                    <a:pt x="54" y="41"/>
                    <a:pt x="56" y="42"/>
                  </a:cubicBezTo>
                  <a:cubicBezTo>
                    <a:pt x="56" y="45"/>
                    <a:pt x="56" y="48"/>
                    <a:pt x="56" y="51"/>
                  </a:cubicBezTo>
                  <a:cubicBezTo>
                    <a:pt x="49" y="50"/>
                    <a:pt x="49" y="50"/>
                    <a:pt x="49" y="50"/>
                  </a:cubicBezTo>
                  <a:lnTo>
                    <a:pt x="49" y="41"/>
                  </a:lnTo>
                  <a:close/>
                  <a:moveTo>
                    <a:pt x="56" y="51"/>
                  </a:moveTo>
                  <a:cubicBezTo>
                    <a:pt x="56" y="54"/>
                    <a:pt x="56" y="57"/>
                    <a:pt x="5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51" y="51"/>
                    <a:pt x="54" y="51"/>
                    <a:pt x="56" y="51"/>
                  </a:cubicBezTo>
                  <a:close/>
                  <a:moveTo>
                    <a:pt x="49" y="3"/>
                  </a:move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4"/>
                  </a:cubicBezTo>
                  <a:cubicBezTo>
                    <a:pt x="49" y="5"/>
                    <a:pt x="49" y="7"/>
                    <a:pt x="49" y="8"/>
                  </a:cubicBezTo>
                  <a:cubicBezTo>
                    <a:pt x="49" y="9"/>
                    <a:pt x="49" y="11"/>
                    <a:pt x="49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0"/>
                    <a:pt x="42" y="8"/>
                    <a:pt x="42" y="5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4" y="3"/>
                    <a:pt x="47" y="3"/>
                    <a:pt x="49" y="3"/>
                  </a:cubicBezTo>
                  <a:close/>
                  <a:moveTo>
                    <a:pt x="42" y="14"/>
                  </a:moveTo>
                  <a:cubicBezTo>
                    <a:pt x="42" y="13"/>
                    <a:pt x="42" y="13"/>
                    <a:pt x="42" y="12"/>
                  </a:cubicBezTo>
                  <a:cubicBezTo>
                    <a:pt x="44" y="12"/>
                    <a:pt x="47" y="12"/>
                    <a:pt x="49" y="12"/>
                  </a:cubicBezTo>
                  <a:cubicBezTo>
                    <a:pt x="49" y="15"/>
                    <a:pt x="49" y="18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2" y="21"/>
                    <a:pt x="42" y="21"/>
                    <a:pt x="42" y="21"/>
                  </a:cubicBezTo>
                  <a:lnTo>
                    <a:pt x="42" y="14"/>
                  </a:lnTo>
                  <a:close/>
                  <a:moveTo>
                    <a:pt x="42" y="22"/>
                  </a:moveTo>
                  <a:cubicBezTo>
                    <a:pt x="44" y="22"/>
                    <a:pt x="47" y="22"/>
                    <a:pt x="49" y="22"/>
                  </a:cubicBezTo>
                  <a:cubicBezTo>
                    <a:pt x="49" y="25"/>
                    <a:pt x="49" y="28"/>
                    <a:pt x="49" y="31"/>
                  </a:cubicBezTo>
                  <a:cubicBezTo>
                    <a:pt x="42" y="31"/>
                    <a:pt x="42" y="31"/>
                    <a:pt x="42" y="31"/>
                  </a:cubicBezTo>
                  <a:lnTo>
                    <a:pt x="42" y="22"/>
                  </a:lnTo>
                  <a:close/>
                  <a:moveTo>
                    <a:pt x="42" y="32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4" y="31"/>
                    <a:pt x="47" y="31"/>
                    <a:pt x="49" y="31"/>
                  </a:cubicBezTo>
                  <a:cubicBezTo>
                    <a:pt x="49" y="34"/>
                    <a:pt x="49" y="36"/>
                    <a:pt x="49" y="38"/>
                  </a:cubicBezTo>
                  <a:cubicBezTo>
                    <a:pt x="49" y="39"/>
                    <a:pt x="49" y="40"/>
                    <a:pt x="49" y="41"/>
                  </a:cubicBezTo>
                  <a:cubicBezTo>
                    <a:pt x="42" y="40"/>
                    <a:pt x="42" y="40"/>
                    <a:pt x="42" y="40"/>
                  </a:cubicBezTo>
                  <a:lnTo>
                    <a:pt x="42" y="32"/>
                  </a:lnTo>
                  <a:close/>
                  <a:moveTo>
                    <a:pt x="42" y="40"/>
                  </a:moveTo>
                  <a:cubicBezTo>
                    <a:pt x="44" y="41"/>
                    <a:pt x="47" y="41"/>
                    <a:pt x="49" y="41"/>
                  </a:cubicBezTo>
                  <a:cubicBezTo>
                    <a:pt x="49" y="44"/>
                    <a:pt x="49" y="47"/>
                    <a:pt x="49" y="50"/>
                  </a:cubicBezTo>
                  <a:cubicBezTo>
                    <a:pt x="42" y="50"/>
                    <a:pt x="42" y="50"/>
                    <a:pt x="42" y="50"/>
                  </a:cubicBezTo>
                  <a:lnTo>
                    <a:pt x="42" y="40"/>
                  </a:lnTo>
                  <a:close/>
                  <a:moveTo>
                    <a:pt x="49" y="50"/>
                  </a:moveTo>
                  <a:cubicBezTo>
                    <a:pt x="49" y="53"/>
                    <a:pt x="49" y="56"/>
                    <a:pt x="49" y="60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0"/>
                    <a:pt x="47" y="50"/>
                    <a:pt x="49" y="50"/>
                  </a:cubicBezTo>
                  <a:close/>
                  <a:moveTo>
                    <a:pt x="37" y="2"/>
                  </a:moveTo>
                  <a:cubicBezTo>
                    <a:pt x="38" y="2"/>
                    <a:pt x="40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4"/>
                  </a:cubicBezTo>
                  <a:cubicBezTo>
                    <a:pt x="42" y="5"/>
                    <a:pt x="42" y="6"/>
                    <a:pt x="42" y="7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9"/>
                    <a:pt x="35" y="7"/>
                    <a:pt x="35" y="5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6" y="2"/>
                    <a:pt x="37" y="2"/>
                  </a:cubicBezTo>
                  <a:close/>
                  <a:moveTo>
                    <a:pt x="35" y="13"/>
                  </a:move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8" y="12"/>
                    <a:pt x="40" y="12"/>
                    <a:pt x="42" y="12"/>
                  </a:cubicBezTo>
                  <a:cubicBezTo>
                    <a:pt x="42" y="15"/>
                    <a:pt x="42" y="18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35" y="13"/>
                  </a:lnTo>
                  <a:close/>
                  <a:moveTo>
                    <a:pt x="35" y="21"/>
                  </a:moveTo>
                  <a:cubicBezTo>
                    <a:pt x="35" y="21"/>
                    <a:pt x="36" y="21"/>
                    <a:pt x="36" y="21"/>
                  </a:cubicBezTo>
                  <a:cubicBezTo>
                    <a:pt x="38" y="21"/>
                    <a:pt x="40" y="21"/>
                    <a:pt x="42" y="22"/>
                  </a:cubicBezTo>
                  <a:cubicBezTo>
                    <a:pt x="42" y="25"/>
                    <a:pt x="42" y="28"/>
                    <a:pt x="42" y="31"/>
                  </a:cubicBezTo>
                  <a:cubicBezTo>
                    <a:pt x="35" y="30"/>
                    <a:pt x="35" y="30"/>
                    <a:pt x="35" y="30"/>
                  </a:cubicBezTo>
                  <a:lnTo>
                    <a:pt x="35" y="21"/>
                  </a:lnTo>
                  <a:close/>
                  <a:moveTo>
                    <a:pt x="35" y="31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6" y="30"/>
                    <a:pt x="36" y="31"/>
                  </a:cubicBezTo>
                  <a:cubicBezTo>
                    <a:pt x="38" y="31"/>
                    <a:pt x="40" y="31"/>
                    <a:pt x="42" y="31"/>
                  </a:cubicBezTo>
                  <a:cubicBezTo>
                    <a:pt x="42" y="33"/>
                    <a:pt x="42" y="35"/>
                    <a:pt x="42" y="37"/>
                  </a:cubicBezTo>
                  <a:cubicBezTo>
                    <a:pt x="42" y="38"/>
                    <a:pt x="42" y="39"/>
                    <a:pt x="42" y="40"/>
                  </a:cubicBezTo>
                  <a:cubicBezTo>
                    <a:pt x="35" y="40"/>
                    <a:pt x="35" y="40"/>
                    <a:pt x="35" y="40"/>
                  </a:cubicBezTo>
                  <a:lnTo>
                    <a:pt x="35" y="31"/>
                  </a:lnTo>
                  <a:close/>
                  <a:moveTo>
                    <a:pt x="35" y="40"/>
                  </a:moveTo>
                  <a:cubicBezTo>
                    <a:pt x="35" y="40"/>
                    <a:pt x="36" y="40"/>
                    <a:pt x="36" y="40"/>
                  </a:cubicBezTo>
                  <a:cubicBezTo>
                    <a:pt x="38" y="40"/>
                    <a:pt x="40" y="40"/>
                    <a:pt x="42" y="40"/>
                  </a:cubicBezTo>
                  <a:cubicBezTo>
                    <a:pt x="42" y="44"/>
                    <a:pt x="42" y="47"/>
                    <a:pt x="42" y="50"/>
                  </a:cubicBezTo>
                  <a:cubicBezTo>
                    <a:pt x="35" y="49"/>
                    <a:pt x="35" y="49"/>
                    <a:pt x="35" y="49"/>
                  </a:cubicBezTo>
                  <a:lnTo>
                    <a:pt x="35" y="40"/>
                  </a:lnTo>
                  <a:close/>
                  <a:moveTo>
                    <a:pt x="36" y="49"/>
                  </a:moveTo>
                  <a:cubicBezTo>
                    <a:pt x="38" y="49"/>
                    <a:pt x="40" y="50"/>
                    <a:pt x="42" y="50"/>
                  </a:cubicBezTo>
                  <a:cubicBezTo>
                    <a:pt x="42" y="53"/>
                    <a:pt x="42" y="56"/>
                    <a:pt x="42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lose/>
                  <a:moveTo>
                    <a:pt x="35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3"/>
                    <a:pt x="35" y="4"/>
                  </a:cubicBezTo>
                  <a:cubicBezTo>
                    <a:pt x="35" y="5"/>
                    <a:pt x="35" y="6"/>
                    <a:pt x="35" y="7"/>
                  </a:cubicBezTo>
                  <a:cubicBezTo>
                    <a:pt x="35" y="8"/>
                    <a:pt x="35" y="10"/>
                    <a:pt x="35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9"/>
                    <a:pt x="28" y="7"/>
                    <a:pt x="28" y="5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30" y="2"/>
                    <a:pt x="32" y="2"/>
                    <a:pt x="35" y="2"/>
                  </a:cubicBezTo>
                  <a:close/>
                  <a:moveTo>
                    <a:pt x="35" y="12"/>
                  </a:moveTo>
                  <a:cubicBezTo>
                    <a:pt x="35" y="15"/>
                    <a:pt x="35" y="17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30" y="11"/>
                    <a:pt x="32" y="11"/>
                    <a:pt x="35" y="12"/>
                  </a:cubicBezTo>
                  <a:close/>
                  <a:moveTo>
                    <a:pt x="28" y="21"/>
                  </a:moveTo>
                  <a:cubicBezTo>
                    <a:pt x="30" y="21"/>
                    <a:pt x="32" y="21"/>
                    <a:pt x="35" y="21"/>
                  </a:cubicBezTo>
                  <a:cubicBezTo>
                    <a:pt x="35" y="24"/>
                    <a:pt x="35" y="27"/>
                    <a:pt x="35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8" y="30"/>
                    <a:pt x="28" y="30"/>
                    <a:pt x="28" y="30"/>
                  </a:cubicBezTo>
                  <a:lnTo>
                    <a:pt x="28" y="21"/>
                  </a:lnTo>
                  <a:close/>
                  <a:moveTo>
                    <a:pt x="28" y="31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30" y="30"/>
                    <a:pt x="32" y="30"/>
                    <a:pt x="35" y="30"/>
                  </a:cubicBezTo>
                  <a:cubicBezTo>
                    <a:pt x="35" y="32"/>
                    <a:pt x="35" y="35"/>
                    <a:pt x="35" y="37"/>
                  </a:cubicBezTo>
                  <a:cubicBezTo>
                    <a:pt x="35" y="38"/>
                    <a:pt x="35" y="39"/>
                    <a:pt x="35" y="40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39"/>
                    <a:pt x="28" y="39"/>
                    <a:pt x="28" y="39"/>
                  </a:cubicBezTo>
                  <a:lnTo>
                    <a:pt x="28" y="31"/>
                  </a:lnTo>
                  <a:close/>
                  <a:moveTo>
                    <a:pt x="35" y="40"/>
                  </a:moveTo>
                  <a:cubicBezTo>
                    <a:pt x="35" y="43"/>
                    <a:pt x="35" y="46"/>
                    <a:pt x="35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0" y="39"/>
                    <a:pt x="32" y="40"/>
                    <a:pt x="35" y="40"/>
                  </a:cubicBezTo>
                  <a:close/>
                  <a:moveTo>
                    <a:pt x="35" y="49"/>
                  </a:moveTo>
                  <a:cubicBezTo>
                    <a:pt x="35" y="52"/>
                    <a:pt x="35" y="55"/>
                    <a:pt x="35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0" y="49"/>
                    <a:pt x="32" y="49"/>
                    <a:pt x="35" y="49"/>
                  </a:cubicBezTo>
                  <a:close/>
                  <a:moveTo>
                    <a:pt x="28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8" y="4"/>
                    <a:pt x="28" y="5"/>
                    <a:pt x="28" y="6"/>
                  </a:cubicBezTo>
                  <a:cubicBezTo>
                    <a:pt x="28" y="8"/>
                    <a:pt x="28" y="9"/>
                    <a:pt x="28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9"/>
                    <a:pt x="21" y="6"/>
                    <a:pt x="21" y="4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3" y="2"/>
                    <a:pt x="25" y="2"/>
                    <a:pt x="28" y="2"/>
                  </a:cubicBezTo>
                  <a:close/>
                  <a:moveTo>
                    <a:pt x="28" y="11"/>
                  </a:moveTo>
                  <a:cubicBezTo>
                    <a:pt x="28" y="14"/>
                    <a:pt x="28" y="17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3" y="11"/>
                    <a:pt x="25" y="11"/>
                    <a:pt x="28" y="11"/>
                  </a:cubicBezTo>
                  <a:close/>
                  <a:moveTo>
                    <a:pt x="21" y="20"/>
                  </a:moveTo>
                  <a:cubicBezTo>
                    <a:pt x="23" y="20"/>
                    <a:pt x="25" y="20"/>
                    <a:pt x="28" y="21"/>
                  </a:cubicBezTo>
                  <a:cubicBezTo>
                    <a:pt x="28" y="24"/>
                    <a:pt x="28" y="27"/>
                    <a:pt x="28" y="30"/>
                  </a:cubicBezTo>
                  <a:cubicBezTo>
                    <a:pt x="21" y="29"/>
                    <a:pt x="21" y="29"/>
                    <a:pt x="21" y="29"/>
                  </a:cubicBezTo>
                  <a:lnTo>
                    <a:pt x="21" y="20"/>
                  </a:lnTo>
                  <a:close/>
                  <a:moveTo>
                    <a:pt x="21" y="30"/>
                  </a:moveTo>
                  <a:cubicBezTo>
                    <a:pt x="21" y="29"/>
                    <a:pt x="21" y="29"/>
                    <a:pt x="21" y="29"/>
                  </a:cubicBezTo>
                  <a:cubicBezTo>
                    <a:pt x="23" y="30"/>
                    <a:pt x="25" y="30"/>
                    <a:pt x="28" y="30"/>
                  </a:cubicBezTo>
                  <a:cubicBezTo>
                    <a:pt x="28" y="32"/>
                    <a:pt x="28" y="34"/>
                    <a:pt x="28" y="36"/>
                  </a:cubicBezTo>
                  <a:cubicBezTo>
                    <a:pt x="28" y="37"/>
                    <a:pt x="28" y="38"/>
                    <a:pt x="28" y="39"/>
                  </a:cubicBezTo>
                  <a:cubicBezTo>
                    <a:pt x="21" y="39"/>
                    <a:pt x="21" y="39"/>
                    <a:pt x="21" y="39"/>
                  </a:cubicBezTo>
                  <a:lnTo>
                    <a:pt x="21" y="30"/>
                  </a:lnTo>
                  <a:close/>
                  <a:moveTo>
                    <a:pt x="28" y="39"/>
                  </a:moveTo>
                  <a:cubicBezTo>
                    <a:pt x="28" y="42"/>
                    <a:pt x="28" y="45"/>
                    <a:pt x="28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3" y="39"/>
                    <a:pt x="25" y="39"/>
                    <a:pt x="28" y="39"/>
                  </a:cubicBezTo>
                  <a:close/>
                  <a:moveTo>
                    <a:pt x="28" y="48"/>
                  </a:moveTo>
                  <a:cubicBezTo>
                    <a:pt x="28" y="52"/>
                    <a:pt x="28" y="55"/>
                    <a:pt x="28" y="58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3" y="48"/>
                    <a:pt x="25" y="48"/>
                    <a:pt x="28" y="48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1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3"/>
                  </a:cubicBezTo>
                  <a:cubicBezTo>
                    <a:pt x="21" y="4"/>
                    <a:pt x="21" y="5"/>
                    <a:pt x="21" y="6"/>
                  </a:cubicBezTo>
                  <a:cubicBezTo>
                    <a:pt x="21" y="8"/>
                    <a:pt x="21" y="9"/>
                    <a:pt x="21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4" y="6"/>
                    <a:pt x="14" y="4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1"/>
                    <a:pt x="17" y="1"/>
                    <a:pt x="19" y="1"/>
                  </a:cubicBezTo>
                  <a:close/>
                  <a:moveTo>
                    <a:pt x="21" y="11"/>
                  </a:moveTo>
                  <a:cubicBezTo>
                    <a:pt x="21" y="14"/>
                    <a:pt x="21" y="17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0"/>
                  </a:cubicBezTo>
                  <a:cubicBezTo>
                    <a:pt x="16" y="10"/>
                    <a:pt x="17" y="11"/>
                    <a:pt x="19" y="11"/>
                  </a:cubicBezTo>
                  <a:cubicBezTo>
                    <a:pt x="20" y="11"/>
                    <a:pt x="20" y="11"/>
                    <a:pt x="21" y="11"/>
                  </a:cubicBezTo>
                  <a:close/>
                  <a:moveTo>
                    <a:pt x="14" y="20"/>
                  </a:moveTo>
                  <a:cubicBezTo>
                    <a:pt x="16" y="20"/>
                    <a:pt x="17" y="20"/>
                    <a:pt x="19" y="20"/>
                  </a:cubicBezTo>
                  <a:cubicBezTo>
                    <a:pt x="20" y="20"/>
                    <a:pt x="20" y="20"/>
                    <a:pt x="21" y="20"/>
                  </a:cubicBezTo>
                  <a:cubicBezTo>
                    <a:pt x="21" y="23"/>
                    <a:pt x="21" y="26"/>
                    <a:pt x="21" y="29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14" y="20"/>
                  </a:lnTo>
                  <a:close/>
                  <a:moveTo>
                    <a:pt x="14" y="30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16" y="29"/>
                    <a:pt x="17" y="29"/>
                    <a:pt x="19" y="29"/>
                  </a:cubicBezTo>
                  <a:cubicBezTo>
                    <a:pt x="20" y="29"/>
                    <a:pt x="20" y="29"/>
                    <a:pt x="21" y="29"/>
                  </a:cubicBezTo>
                  <a:cubicBezTo>
                    <a:pt x="21" y="31"/>
                    <a:pt x="21" y="33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14" y="38"/>
                    <a:pt x="14" y="38"/>
                    <a:pt x="14" y="38"/>
                  </a:cubicBezTo>
                  <a:lnTo>
                    <a:pt x="14" y="30"/>
                  </a:lnTo>
                  <a:close/>
                  <a:moveTo>
                    <a:pt x="19" y="39"/>
                  </a:moveTo>
                  <a:cubicBezTo>
                    <a:pt x="20" y="39"/>
                    <a:pt x="20" y="39"/>
                    <a:pt x="21" y="39"/>
                  </a:cubicBezTo>
                  <a:cubicBezTo>
                    <a:pt x="21" y="42"/>
                    <a:pt x="21" y="45"/>
                    <a:pt x="21" y="48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38"/>
                    <a:pt x="17" y="38"/>
                    <a:pt x="19" y="39"/>
                  </a:cubicBezTo>
                  <a:close/>
                  <a:moveTo>
                    <a:pt x="21" y="48"/>
                  </a:moveTo>
                  <a:cubicBezTo>
                    <a:pt x="21" y="51"/>
                    <a:pt x="21" y="54"/>
                    <a:pt x="21" y="57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8"/>
                    <a:pt x="20" y="48"/>
                    <a:pt x="21" y="48"/>
                  </a:cubicBezTo>
                  <a:close/>
                  <a:moveTo>
                    <a:pt x="7" y="38"/>
                  </a:moveTo>
                  <a:cubicBezTo>
                    <a:pt x="9" y="38"/>
                    <a:pt x="11" y="38"/>
                    <a:pt x="14" y="38"/>
                  </a:cubicBezTo>
                  <a:cubicBezTo>
                    <a:pt x="14" y="41"/>
                    <a:pt x="14" y="44"/>
                    <a:pt x="14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0" y="47"/>
                    <a:pt x="9" y="47"/>
                    <a:pt x="7" y="47"/>
                  </a:cubicBezTo>
                  <a:lnTo>
                    <a:pt x="7" y="38"/>
                  </a:lnTo>
                  <a:close/>
                  <a:moveTo>
                    <a:pt x="7" y="47"/>
                  </a:moveTo>
                  <a:cubicBezTo>
                    <a:pt x="9" y="47"/>
                    <a:pt x="11" y="47"/>
                    <a:pt x="14" y="47"/>
                  </a:cubicBezTo>
                  <a:cubicBezTo>
                    <a:pt x="14" y="50"/>
                    <a:pt x="14" y="53"/>
                    <a:pt x="14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0" y="56"/>
                    <a:pt x="9" y="56"/>
                    <a:pt x="7" y="56"/>
                  </a:cubicBezTo>
                  <a:lnTo>
                    <a:pt x="7" y="47"/>
                  </a:lnTo>
                  <a:close/>
                  <a:moveTo>
                    <a:pt x="12" y="65"/>
                  </a:moveTo>
                  <a:cubicBezTo>
                    <a:pt x="10" y="65"/>
                    <a:pt x="9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9" y="56"/>
                    <a:pt x="11" y="56"/>
                    <a:pt x="14" y="57"/>
                  </a:cubicBezTo>
                  <a:cubicBezTo>
                    <a:pt x="14" y="59"/>
                    <a:pt x="14" y="62"/>
                    <a:pt x="14" y="65"/>
                  </a:cubicBezTo>
                  <a:cubicBezTo>
                    <a:pt x="14" y="65"/>
                    <a:pt x="14" y="65"/>
                    <a:pt x="14" y="65"/>
                  </a:cubicBezTo>
                  <a:lnTo>
                    <a:pt x="12" y="65"/>
                  </a:lnTo>
                  <a:close/>
                  <a:moveTo>
                    <a:pt x="14" y="35"/>
                  </a:moveTo>
                  <a:cubicBezTo>
                    <a:pt x="14" y="36"/>
                    <a:pt x="14" y="37"/>
                    <a:pt x="14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9" y="38"/>
                    <a:pt x="7" y="3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8"/>
                    <a:pt x="11" y="29"/>
                    <a:pt x="14" y="29"/>
                  </a:cubicBezTo>
                  <a:cubicBezTo>
                    <a:pt x="14" y="31"/>
                    <a:pt x="14" y="33"/>
                    <a:pt x="14" y="35"/>
                  </a:cubicBezTo>
                  <a:close/>
                  <a:moveTo>
                    <a:pt x="14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0" y="28"/>
                    <a:pt x="9" y="28"/>
                    <a:pt x="7" y="2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19"/>
                    <a:pt x="11" y="20"/>
                    <a:pt x="14" y="20"/>
                  </a:cubicBezTo>
                  <a:cubicBezTo>
                    <a:pt x="14" y="23"/>
                    <a:pt x="14" y="26"/>
                    <a:pt x="14" y="29"/>
                  </a:cubicBezTo>
                  <a:close/>
                  <a:moveTo>
                    <a:pt x="14" y="19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9"/>
                    <a:pt x="9" y="19"/>
                    <a:pt x="7" y="1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9" y="10"/>
                    <a:pt x="11" y="10"/>
                    <a:pt x="14" y="10"/>
                  </a:cubicBezTo>
                  <a:cubicBezTo>
                    <a:pt x="14" y="13"/>
                    <a:pt x="14" y="16"/>
                    <a:pt x="14" y="19"/>
                  </a:cubicBezTo>
                  <a:close/>
                  <a:moveTo>
                    <a:pt x="12" y="10"/>
                  </a:moveTo>
                  <a:cubicBezTo>
                    <a:pt x="10" y="10"/>
                    <a:pt x="9" y="10"/>
                    <a:pt x="7" y="10"/>
                  </a:cubicBezTo>
                  <a:cubicBezTo>
                    <a:pt x="7" y="8"/>
                    <a:pt x="7" y="6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9" y="1"/>
                    <a:pt x="11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3"/>
                    <a:pt x="14" y="5"/>
                    <a:pt x="14" y="6"/>
                  </a:cubicBezTo>
                  <a:cubicBezTo>
                    <a:pt x="14" y="7"/>
                    <a:pt x="14" y="9"/>
                    <a:pt x="14" y="10"/>
                  </a:cubicBezTo>
                  <a:lnTo>
                    <a:pt x="12" y="10"/>
                  </a:lnTo>
                  <a:close/>
                  <a:moveTo>
                    <a:pt x="70" y="71"/>
                  </a:moveTo>
                  <a:cubicBezTo>
                    <a:pt x="31" y="67"/>
                    <a:pt x="31" y="67"/>
                    <a:pt x="31" y="67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6" y="57"/>
                    <a:pt x="17" y="57"/>
                    <a:pt x="19" y="57"/>
                  </a:cubicBezTo>
                  <a:cubicBezTo>
                    <a:pt x="20" y="57"/>
                    <a:pt x="20" y="57"/>
                    <a:pt x="21" y="57"/>
                  </a:cubicBezTo>
                  <a:cubicBezTo>
                    <a:pt x="21" y="60"/>
                    <a:pt x="21" y="63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3" y="57"/>
                    <a:pt x="25" y="58"/>
                    <a:pt x="28" y="58"/>
                  </a:cubicBezTo>
                  <a:cubicBezTo>
                    <a:pt x="28" y="61"/>
                    <a:pt x="28" y="64"/>
                    <a:pt x="28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0" y="58"/>
                    <a:pt x="32" y="58"/>
                    <a:pt x="35" y="58"/>
                  </a:cubicBezTo>
                  <a:cubicBezTo>
                    <a:pt x="35" y="61"/>
                    <a:pt x="35" y="64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9"/>
                    <a:pt x="36" y="59"/>
                    <a:pt x="36" y="59"/>
                  </a:cubicBezTo>
                  <a:cubicBezTo>
                    <a:pt x="38" y="59"/>
                    <a:pt x="40" y="59"/>
                    <a:pt x="42" y="59"/>
                  </a:cubicBezTo>
                  <a:cubicBezTo>
                    <a:pt x="42" y="62"/>
                    <a:pt x="42" y="65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4" y="59"/>
                    <a:pt x="47" y="60"/>
                    <a:pt x="49" y="60"/>
                  </a:cubicBezTo>
                  <a:cubicBezTo>
                    <a:pt x="49" y="63"/>
                    <a:pt x="49" y="66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1" y="60"/>
                    <a:pt x="54" y="60"/>
                    <a:pt x="56" y="60"/>
                  </a:cubicBezTo>
                  <a:cubicBezTo>
                    <a:pt x="56" y="63"/>
                    <a:pt x="56" y="66"/>
                    <a:pt x="56" y="69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9" y="61"/>
                    <a:pt x="61" y="61"/>
                    <a:pt x="63" y="61"/>
                  </a:cubicBezTo>
                  <a:cubicBezTo>
                    <a:pt x="63" y="64"/>
                    <a:pt x="63" y="67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8" y="62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5"/>
                    <a:pt x="71" y="68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lnTo>
                    <a:pt x="70" y="71"/>
                  </a:lnTo>
                  <a:close/>
                  <a:moveTo>
                    <a:pt x="71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6" y="42"/>
                    <a:pt x="68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6"/>
                    <a:pt x="71" y="49"/>
                    <a:pt x="71" y="52"/>
                  </a:cubicBezTo>
                  <a:close/>
                  <a:moveTo>
                    <a:pt x="71" y="39"/>
                  </a:moveTo>
                  <a:cubicBezTo>
                    <a:pt x="71" y="40"/>
                    <a:pt x="71" y="42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8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5"/>
                    <a:pt x="71" y="37"/>
                    <a:pt x="71" y="39"/>
                  </a:cubicBezTo>
                  <a:close/>
                  <a:moveTo>
                    <a:pt x="71" y="33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6" y="23"/>
                    <a:pt x="68" y="23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7"/>
                    <a:pt x="71" y="30"/>
                    <a:pt x="71" y="33"/>
                  </a:cubicBezTo>
                  <a:close/>
                  <a:moveTo>
                    <a:pt x="71" y="23"/>
                  </a:move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4"/>
                    <a:pt x="64" y="13"/>
                  </a:cubicBezTo>
                  <a:cubicBezTo>
                    <a:pt x="66" y="14"/>
                    <a:pt x="68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7"/>
                    <a:pt x="71" y="20"/>
                    <a:pt x="71" y="23"/>
                  </a:cubicBezTo>
                  <a:close/>
                  <a:moveTo>
                    <a:pt x="71" y="14"/>
                  </a:moveTo>
                  <a:cubicBezTo>
                    <a:pt x="71" y="14"/>
                    <a:pt x="71" y="14"/>
                    <a:pt x="71" y="1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1"/>
                    <a:pt x="64" y="9"/>
                    <a:pt x="64" y="6"/>
                  </a:cubicBezTo>
                  <a:cubicBezTo>
                    <a:pt x="64" y="5"/>
                    <a:pt x="64" y="4"/>
                    <a:pt x="64" y="4"/>
                  </a:cubicBezTo>
                  <a:cubicBezTo>
                    <a:pt x="66" y="4"/>
                    <a:pt x="68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4"/>
                    <a:pt x="71" y="5"/>
                    <a:pt x="71" y="6"/>
                  </a:cubicBezTo>
                  <a:cubicBezTo>
                    <a:pt x="71" y="7"/>
                    <a:pt x="71" y="8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lose/>
                  <a:moveTo>
                    <a:pt x="71" y="52"/>
                  </a:move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2" y="52"/>
                  </a:cubicBezTo>
                  <a:cubicBezTo>
                    <a:pt x="74" y="52"/>
                    <a:pt x="75" y="53"/>
                    <a:pt x="76" y="53"/>
                  </a:cubicBezTo>
                  <a:cubicBezTo>
                    <a:pt x="77" y="53"/>
                    <a:pt x="77" y="53"/>
                    <a:pt x="78" y="53"/>
                  </a:cubicBezTo>
                  <a:cubicBezTo>
                    <a:pt x="78" y="56"/>
                    <a:pt x="78" y="59"/>
                    <a:pt x="78" y="62"/>
                  </a:cubicBezTo>
                  <a:cubicBezTo>
                    <a:pt x="77" y="62"/>
                    <a:pt x="75" y="62"/>
                    <a:pt x="74" y="62"/>
                  </a:cubicBezTo>
                  <a:cubicBezTo>
                    <a:pt x="72" y="62"/>
                    <a:pt x="71" y="62"/>
                    <a:pt x="71" y="62"/>
                  </a:cubicBezTo>
                  <a:lnTo>
                    <a:pt x="71" y="52"/>
                  </a:lnTo>
                  <a:close/>
                  <a:moveTo>
                    <a:pt x="74" y="71"/>
                  </a:moveTo>
                  <a:cubicBezTo>
                    <a:pt x="72" y="71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2"/>
                    <a:pt x="71" y="62"/>
                    <a:pt x="72" y="62"/>
                  </a:cubicBezTo>
                  <a:cubicBezTo>
                    <a:pt x="73" y="62"/>
                    <a:pt x="75" y="62"/>
                    <a:pt x="76" y="62"/>
                  </a:cubicBezTo>
                  <a:cubicBezTo>
                    <a:pt x="77" y="62"/>
                    <a:pt x="77" y="62"/>
                    <a:pt x="78" y="63"/>
                  </a:cubicBezTo>
                  <a:cubicBezTo>
                    <a:pt x="78" y="65"/>
                    <a:pt x="78" y="68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5" y="72"/>
                    <a:pt x="74" y="71"/>
                  </a:cubicBezTo>
                  <a:close/>
                  <a:moveTo>
                    <a:pt x="78" y="53"/>
                  </a:moveTo>
                  <a:cubicBezTo>
                    <a:pt x="77" y="53"/>
                    <a:pt x="75" y="52"/>
                    <a:pt x="74" y="52"/>
                  </a:cubicBezTo>
                  <a:cubicBezTo>
                    <a:pt x="72" y="52"/>
                    <a:pt x="71" y="52"/>
                    <a:pt x="71" y="52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2" y="43"/>
                  </a:cubicBezTo>
                  <a:cubicBezTo>
                    <a:pt x="74" y="43"/>
                    <a:pt x="75" y="43"/>
                    <a:pt x="76" y="43"/>
                  </a:cubicBezTo>
                  <a:cubicBezTo>
                    <a:pt x="77" y="43"/>
                    <a:pt x="78" y="43"/>
                    <a:pt x="78" y="43"/>
                  </a:cubicBezTo>
                  <a:cubicBezTo>
                    <a:pt x="78" y="47"/>
                    <a:pt x="78" y="50"/>
                    <a:pt x="78" y="53"/>
                  </a:cubicBezTo>
                  <a:close/>
                  <a:moveTo>
                    <a:pt x="78" y="40"/>
                  </a:moveTo>
                  <a:cubicBezTo>
                    <a:pt x="78" y="41"/>
                    <a:pt x="78" y="42"/>
                    <a:pt x="78" y="43"/>
                  </a:cubicBezTo>
                  <a:cubicBezTo>
                    <a:pt x="77" y="43"/>
                    <a:pt x="75" y="43"/>
                    <a:pt x="74" y="43"/>
                  </a:cubicBezTo>
                  <a:cubicBezTo>
                    <a:pt x="72" y="43"/>
                    <a:pt x="71" y="43"/>
                    <a:pt x="71" y="43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1" y="33"/>
                    <a:pt x="72" y="33"/>
                  </a:cubicBezTo>
                  <a:cubicBezTo>
                    <a:pt x="74" y="33"/>
                    <a:pt x="75" y="33"/>
                    <a:pt x="76" y="33"/>
                  </a:cubicBezTo>
                  <a:cubicBezTo>
                    <a:pt x="77" y="34"/>
                    <a:pt x="78" y="34"/>
                    <a:pt x="78" y="34"/>
                  </a:cubicBezTo>
                  <a:cubicBezTo>
                    <a:pt x="78" y="36"/>
                    <a:pt x="78" y="38"/>
                    <a:pt x="78" y="40"/>
                  </a:cubicBezTo>
                  <a:close/>
                  <a:moveTo>
                    <a:pt x="78" y="33"/>
                  </a:moveTo>
                  <a:cubicBezTo>
                    <a:pt x="77" y="33"/>
                    <a:pt x="75" y="33"/>
                    <a:pt x="74" y="33"/>
                  </a:cubicBezTo>
                  <a:cubicBezTo>
                    <a:pt x="72" y="33"/>
                    <a:pt x="71" y="33"/>
                    <a:pt x="71" y="33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3" y="24"/>
                  </a:cubicBezTo>
                  <a:cubicBezTo>
                    <a:pt x="74" y="24"/>
                    <a:pt x="75" y="24"/>
                    <a:pt x="76" y="24"/>
                  </a:cubicBezTo>
                  <a:cubicBezTo>
                    <a:pt x="77" y="24"/>
                    <a:pt x="78" y="24"/>
                    <a:pt x="78" y="24"/>
                  </a:cubicBezTo>
                  <a:cubicBezTo>
                    <a:pt x="78" y="27"/>
                    <a:pt x="78" y="30"/>
                    <a:pt x="78" y="33"/>
                  </a:cubicBezTo>
                  <a:close/>
                  <a:moveTo>
                    <a:pt x="78" y="23"/>
                  </a:moveTo>
                  <a:cubicBezTo>
                    <a:pt x="78" y="24"/>
                    <a:pt x="78" y="24"/>
                    <a:pt x="78" y="24"/>
                  </a:cubicBezTo>
                  <a:cubicBezTo>
                    <a:pt x="77" y="24"/>
                    <a:pt x="76" y="24"/>
                    <a:pt x="74" y="24"/>
                  </a:cubicBezTo>
                  <a:cubicBezTo>
                    <a:pt x="72" y="23"/>
                    <a:pt x="71" y="23"/>
                    <a:pt x="71" y="23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5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3" y="14"/>
                  </a:cubicBezTo>
                  <a:cubicBezTo>
                    <a:pt x="74" y="14"/>
                    <a:pt x="75" y="14"/>
                    <a:pt x="76" y="14"/>
                  </a:cubicBezTo>
                  <a:cubicBezTo>
                    <a:pt x="77" y="14"/>
                    <a:pt x="78" y="14"/>
                    <a:pt x="78" y="14"/>
                  </a:cubicBezTo>
                  <a:cubicBezTo>
                    <a:pt x="78" y="17"/>
                    <a:pt x="78" y="20"/>
                    <a:pt x="78" y="23"/>
                  </a:cubicBezTo>
                  <a:close/>
                  <a:moveTo>
                    <a:pt x="78" y="9"/>
                  </a:moveTo>
                  <a:cubicBezTo>
                    <a:pt x="78" y="11"/>
                    <a:pt x="78" y="13"/>
                    <a:pt x="78" y="14"/>
                  </a:cubicBezTo>
                  <a:cubicBezTo>
                    <a:pt x="77" y="14"/>
                    <a:pt x="76" y="14"/>
                    <a:pt x="74" y="14"/>
                  </a:cubicBezTo>
                  <a:cubicBezTo>
                    <a:pt x="72" y="14"/>
                    <a:pt x="71" y="14"/>
                    <a:pt x="71" y="14"/>
                  </a:cubicBezTo>
                  <a:cubicBezTo>
                    <a:pt x="71" y="12"/>
                    <a:pt x="71" y="9"/>
                    <a:pt x="71" y="7"/>
                  </a:cubicBezTo>
                  <a:cubicBezTo>
                    <a:pt x="71" y="7"/>
                    <a:pt x="71" y="6"/>
                    <a:pt x="71" y="6"/>
                  </a:cubicBezTo>
                  <a:cubicBezTo>
                    <a:pt x="71" y="5"/>
                    <a:pt x="71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4"/>
                    <a:pt x="72" y="4"/>
                    <a:pt x="73" y="4"/>
                  </a:cubicBezTo>
                  <a:cubicBezTo>
                    <a:pt x="74" y="4"/>
                    <a:pt x="75" y="4"/>
                    <a:pt x="76" y="5"/>
                  </a:cubicBezTo>
                  <a:cubicBezTo>
                    <a:pt x="77" y="5"/>
                    <a:pt x="78" y="5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5"/>
                    <a:pt x="79" y="5"/>
                    <a:pt x="79" y="6"/>
                  </a:cubicBezTo>
                  <a:cubicBezTo>
                    <a:pt x="78" y="7"/>
                    <a:pt x="78" y="8"/>
                    <a:pt x="78" y="9"/>
                  </a:cubicBezTo>
                  <a:close/>
                  <a:moveTo>
                    <a:pt x="84" y="53"/>
                  </a:moveTo>
                  <a:cubicBezTo>
                    <a:pt x="82" y="53"/>
                    <a:pt x="80" y="53"/>
                    <a:pt x="78" y="5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81" y="44"/>
                    <a:pt x="83" y="44"/>
                    <a:pt x="86" y="44"/>
                  </a:cubicBezTo>
                  <a:cubicBezTo>
                    <a:pt x="86" y="47"/>
                    <a:pt x="86" y="50"/>
                    <a:pt x="86" y="53"/>
                  </a:cubicBezTo>
                  <a:lnTo>
                    <a:pt x="84" y="53"/>
                  </a:lnTo>
                  <a:close/>
                  <a:moveTo>
                    <a:pt x="86" y="54"/>
                  </a:moveTo>
                  <a:cubicBezTo>
                    <a:pt x="86" y="57"/>
                    <a:pt x="86" y="60"/>
                    <a:pt x="86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3"/>
                    <a:pt x="80" y="63"/>
                    <a:pt x="78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1" y="53"/>
                    <a:pt x="83" y="53"/>
                    <a:pt x="86" y="54"/>
                  </a:cubicBezTo>
                  <a:close/>
                  <a:moveTo>
                    <a:pt x="83" y="72"/>
                  </a:moveTo>
                  <a:cubicBezTo>
                    <a:pt x="82" y="72"/>
                    <a:pt x="80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1" y="63"/>
                    <a:pt x="83" y="63"/>
                    <a:pt x="86" y="63"/>
                  </a:cubicBezTo>
                  <a:cubicBezTo>
                    <a:pt x="86" y="66"/>
                    <a:pt x="86" y="69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lnTo>
                    <a:pt x="83" y="72"/>
                  </a:lnTo>
                  <a:close/>
                  <a:moveTo>
                    <a:pt x="86" y="41"/>
                  </a:moveTo>
                  <a:cubicBezTo>
                    <a:pt x="86" y="42"/>
                    <a:pt x="86" y="43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43"/>
                    <a:pt x="80" y="43"/>
                    <a:pt x="78" y="43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81" y="34"/>
                    <a:pt x="83" y="34"/>
                    <a:pt x="86" y="34"/>
                  </a:cubicBezTo>
                  <a:cubicBezTo>
                    <a:pt x="86" y="36"/>
                    <a:pt x="86" y="39"/>
                    <a:pt x="86" y="41"/>
                  </a:cubicBezTo>
                  <a:close/>
                  <a:moveTo>
                    <a:pt x="86" y="34"/>
                  </a:moveTo>
                  <a:cubicBezTo>
                    <a:pt x="84" y="34"/>
                    <a:pt x="84" y="34"/>
                    <a:pt x="84" y="34"/>
                  </a:cubicBezTo>
                  <a:cubicBezTo>
                    <a:pt x="82" y="34"/>
                    <a:pt x="80" y="34"/>
                    <a:pt x="78" y="33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81" y="24"/>
                    <a:pt x="83" y="24"/>
                    <a:pt x="86" y="25"/>
                  </a:cubicBezTo>
                  <a:cubicBezTo>
                    <a:pt x="86" y="28"/>
                    <a:pt x="86" y="31"/>
                    <a:pt x="86" y="34"/>
                  </a:cubicBezTo>
                  <a:close/>
                  <a:moveTo>
                    <a:pt x="86" y="24"/>
                  </a:moveTo>
                  <a:cubicBezTo>
                    <a:pt x="86" y="24"/>
                    <a:pt x="86" y="24"/>
                    <a:pt x="86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4"/>
                    <a:pt x="80" y="24"/>
                    <a:pt x="79" y="2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5"/>
                    <a:pt x="79" y="14"/>
                  </a:cubicBezTo>
                  <a:cubicBezTo>
                    <a:pt x="81" y="14"/>
                    <a:pt x="84" y="15"/>
                    <a:pt x="86" y="15"/>
                  </a:cubicBezTo>
                  <a:cubicBezTo>
                    <a:pt x="86" y="18"/>
                    <a:pt x="86" y="21"/>
                    <a:pt x="86" y="24"/>
                  </a:cubicBezTo>
                  <a:close/>
                  <a:moveTo>
                    <a:pt x="84" y="14"/>
                  </a:moveTo>
                  <a:cubicBezTo>
                    <a:pt x="82" y="14"/>
                    <a:pt x="80" y="14"/>
                    <a:pt x="79" y="14"/>
                  </a:cubicBezTo>
                  <a:cubicBezTo>
                    <a:pt x="79" y="12"/>
                    <a:pt x="79" y="10"/>
                    <a:pt x="79" y="7"/>
                  </a:cubicBezTo>
                  <a:cubicBezTo>
                    <a:pt x="79" y="6"/>
                    <a:pt x="79" y="5"/>
                    <a:pt x="79" y="5"/>
                  </a:cubicBezTo>
                  <a:cubicBezTo>
                    <a:pt x="81" y="5"/>
                    <a:pt x="84" y="5"/>
                    <a:pt x="86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5"/>
                    <a:pt x="86" y="6"/>
                    <a:pt x="86" y="7"/>
                  </a:cubicBezTo>
                  <a:cubicBezTo>
                    <a:pt x="86" y="8"/>
                    <a:pt x="86" y="9"/>
                    <a:pt x="86" y="10"/>
                  </a:cubicBezTo>
                  <a:cubicBezTo>
                    <a:pt x="86" y="11"/>
                    <a:pt x="86" y="13"/>
                    <a:pt x="86" y="15"/>
                  </a:cubicBezTo>
                  <a:lnTo>
                    <a:pt x="84" y="14"/>
                  </a:lnTo>
                  <a:close/>
                  <a:moveTo>
                    <a:pt x="148" y="79"/>
                  </a:moveTo>
                  <a:cubicBezTo>
                    <a:pt x="105" y="74"/>
                    <a:pt x="105" y="74"/>
                    <a:pt x="105" y="74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8" y="63"/>
                    <a:pt x="90" y="64"/>
                    <a:pt x="92" y="64"/>
                  </a:cubicBezTo>
                  <a:cubicBezTo>
                    <a:pt x="92" y="64"/>
                    <a:pt x="93" y="64"/>
                    <a:pt x="93" y="64"/>
                  </a:cubicBezTo>
                  <a:cubicBezTo>
                    <a:pt x="93" y="67"/>
                    <a:pt x="93" y="70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6" y="64"/>
                    <a:pt x="98" y="64"/>
                    <a:pt x="101" y="65"/>
                  </a:cubicBezTo>
                  <a:cubicBezTo>
                    <a:pt x="101" y="68"/>
                    <a:pt x="101" y="71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4" y="65"/>
                    <a:pt x="106" y="65"/>
                    <a:pt x="109" y="65"/>
                  </a:cubicBezTo>
                  <a:cubicBezTo>
                    <a:pt x="109" y="68"/>
                    <a:pt x="109" y="71"/>
                    <a:pt x="109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09" y="65"/>
                    <a:pt x="110" y="66"/>
                    <a:pt x="111" y="66"/>
                  </a:cubicBezTo>
                  <a:cubicBezTo>
                    <a:pt x="113" y="66"/>
                    <a:pt x="115" y="66"/>
                    <a:pt x="116" y="66"/>
                  </a:cubicBezTo>
                  <a:cubicBezTo>
                    <a:pt x="116" y="69"/>
                    <a:pt x="116" y="72"/>
                    <a:pt x="116" y="75"/>
                  </a:cubicBezTo>
                  <a:cubicBezTo>
                    <a:pt x="116" y="76"/>
                    <a:pt x="116" y="76"/>
                    <a:pt x="116" y="76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9" y="66"/>
                    <a:pt x="122" y="67"/>
                    <a:pt x="124" y="67"/>
                  </a:cubicBezTo>
                  <a:cubicBezTo>
                    <a:pt x="124" y="70"/>
                    <a:pt x="124" y="73"/>
                    <a:pt x="124" y="76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7" y="67"/>
                    <a:pt x="130" y="67"/>
                    <a:pt x="132" y="68"/>
                  </a:cubicBezTo>
                  <a:cubicBezTo>
                    <a:pt x="132" y="71"/>
                    <a:pt x="132" y="74"/>
                    <a:pt x="132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35" y="68"/>
                    <a:pt x="138" y="68"/>
                    <a:pt x="140" y="68"/>
                  </a:cubicBezTo>
                  <a:cubicBezTo>
                    <a:pt x="140" y="71"/>
                    <a:pt x="140" y="74"/>
                    <a:pt x="140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1" y="68"/>
                    <a:pt x="141" y="68"/>
                    <a:pt x="141" y="68"/>
                  </a:cubicBezTo>
                  <a:cubicBezTo>
                    <a:pt x="143" y="69"/>
                    <a:pt x="146" y="69"/>
                    <a:pt x="148" y="69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9" y="72"/>
                    <a:pt x="148" y="75"/>
                    <a:pt x="148" y="78"/>
                  </a:cubicBezTo>
                  <a:cubicBezTo>
                    <a:pt x="148" y="78"/>
                    <a:pt x="148" y="78"/>
                    <a:pt x="148" y="78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48" y="79"/>
                    <a:pt x="148" y="79"/>
                    <a:pt x="148" y="79"/>
                  </a:cubicBezTo>
                  <a:close/>
                  <a:moveTo>
                    <a:pt x="149" y="46"/>
                  </a:moveTo>
                  <a:cubicBezTo>
                    <a:pt x="149" y="47"/>
                    <a:pt x="149" y="48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4" y="38"/>
                    <a:pt x="146" y="39"/>
                    <a:pt x="149" y="39"/>
                  </a:cubicBezTo>
                  <a:cubicBezTo>
                    <a:pt x="149" y="39"/>
                    <a:pt x="149" y="39"/>
                    <a:pt x="149" y="39"/>
                  </a:cubicBezTo>
                  <a:cubicBezTo>
                    <a:pt x="149" y="41"/>
                    <a:pt x="149" y="43"/>
                    <a:pt x="149" y="46"/>
                  </a:cubicBezTo>
                  <a:close/>
                  <a:moveTo>
                    <a:pt x="149" y="39"/>
                  </a:moveTo>
                  <a:cubicBezTo>
                    <a:pt x="149" y="39"/>
                    <a:pt x="149" y="39"/>
                    <a:pt x="149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4" y="28"/>
                    <a:pt x="146" y="29"/>
                    <a:pt x="149" y="29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149" y="32"/>
                    <a:pt x="149" y="35"/>
                    <a:pt x="149" y="39"/>
                  </a:cubicBezTo>
                  <a:close/>
                  <a:moveTo>
                    <a:pt x="149" y="28"/>
                  </a:moveTo>
                  <a:cubicBezTo>
                    <a:pt x="149" y="29"/>
                    <a:pt x="149" y="29"/>
                    <a:pt x="149" y="29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19"/>
                    <a:pt x="141" y="19"/>
                    <a:pt x="141" y="18"/>
                  </a:cubicBezTo>
                  <a:cubicBezTo>
                    <a:pt x="144" y="18"/>
                    <a:pt x="146" y="18"/>
                    <a:pt x="149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22"/>
                    <a:pt x="149" y="25"/>
                    <a:pt x="149" y="28"/>
                  </a:cubicBezTo>
                  <a:close/>
                  <a:moveTo>
                    <a:pt x="149" y="18"/>
                  </a:moveTo>
                  <a:cubicBezTo>
                    <a:pt x="141" y="18"/>
                    <a:pt x="141" y="18"/>
                    <a:pt x="141" y="18"/>
                  </a:cubicBezTo>
                  <a:cubicBezTo>
                    <a:pt x="141" y="16"/>
                    <a:pt x="141" y="13"/>
                    <a:pt x="142" y="11"/>
                  </a:cubicBezTo>
                  <a:cubicBezTo>
                    <a:pt x="142" y="9"/>
                    <a:pt x="142" y="8"/>
                    <a:pt x="142" y="8"/>
                  </a:cubicBezTo>
                  <a:cubicBezTo>
                    <a:pt x="144" y="8"/>
                    <a:pt x="147" y="8"/>
                    <a:pt x="149" y="9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10"/>
                  </a:cubicBezTo>
                  <a:cubicBezTo>
                    <a:pt x="150" y="11"/>
                    <a:pt x="150" y="12"/>
                    <a:pt x="149" y="13"/>
                  </a:cubicBezTo>
                  <a:cubicBezTo>
                    <a:pt x="149" y="15"/>
                    <a:pt x="149" y="17"/>
                    <a:pt x="149" y="19"/>
                  </a:cubicBezTo>
                  <a:lnTo>
                    <a:pt x="149" y="18"/>
                  </a:lnTo>
                  <a:close/>
                  <a:moveTo>
                    <a:pt x="149" y="59"/>
                  </a:moveTo>
                  <a:cubicBezTo>
                    <a:pt x="149" y="59"/>
                    <a:pt x="149" y="59"/>
                    <a:pt x="149" y="59"/>
                  </a:cubicBezTo>
                  <a:cubicBezTo>
                    <a:pt x="149" y="59"/>
                    <a:pt x="149" y="59"/>
                    <a:pt x="151" y="59"/>
                  </a:cubicBezTo>
                  <a:cubicBezTo>
                    <a:pt x="152" y="59"/>
                    <a:pt x="153" y="59"/>
                    <a:pt x="155" y="59"/>
                  </a:cubicBezTo>
                  <a:cubicBezTo>
                    <a:pt x="155" y="60"/>
                    <a:pt x="156" y="60"/>
                    <a:pt x="157" y="60"/>
                  </a:cubicBezTo>
                  <a:cubicBezTo>
                    <a:pt x="157" y="63"/>
                    <a:pt x="157" y="66"/>
                    <a:pt x="157" y="70"/>
                  </a:cubicBezTo>
                  <a:cubicBezTo>
                    <a:pt x="155" y="70"/>
                    <a:pt x="154" y="69"/>
                    <a:pt x="152" y="69"/>
                  </a:cubicBezTo>
                  <a:cubicBezTo>
                    <a:pt x="150" y="69"/>
                    <a:pt x="149" y="69"/>
                    <a:pt x="149" y="69"/>
                  </a:cubicBezTo>
                  <a:lnTo>
                    <a:pt x="149" y="59"/>
                  </a:lnTo>
                  <a:close/>
                  <a:moveTo>
                    <a:pt x="152" y="79"/>
                  </a:moveTo>
                  <a:cubicBezTo>
                    <a:pt x="150" y="79"/>
                    <a:pt x="149" y="79"/>
                    <a:pt x="148" y="79"/>
                  </a:cubicBezTo>
                  <a:cubicBezTo>
                    <a:pt x="149" y="79"/>
                    <a:pt x="149" y="79"/>
                    <a:pt x="149" y="79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9" y="69"/>
                    <a:pt x="149" y="69"/>
                    <a:pt x="150" y="69"/>
                  </a:cubicBezTo>
                  <a:cubicBezTo>
                    <a:pt x="152" y="69"/>
                    <a:pt x="153" y="70"/>
                    <a:pt x="154" y="70"/>
                  </a:cubicBezTo>
                  <a:cubicBezTo>
                    <a:pt x="155" y="70"/>
                    <a:pt x="156" y="70"/>
                    <a:pt x="157" y="70"/>
                  </a:cubicBezTo>
                  <a:cubicBezTo>
                    <a:pt x="157" y="73"/>
                    <a:pt x="157" y="76"/>
                    <a:pt x="157" y="79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5" y="79"/>
                    <a:pt x="154" y="79"/>
                    <a:pt x="152" y="79"/>
                  </a:cubicBezTo>
                  <a:close/>
                  <a:moveTo>
                    <a:pt x="157" y="60"/>
                  </a:moveTo>
                  <a:cubicBezTo>
                    <a:pt x="155" y="59"/>
                    <a:pt x="154" y="59"/>
                    <a:pt x="152" y="59"/>
                  </a:cubicBezTo>
                  <a:cubicBezTo>
                    <a:pt x="150" y="59"/>
                    <a:pt x="149" y="59"/>
                    <a:pt x="149" y="5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51" y="49"/>
                  </a:cubicBezTo>
                  <a:cubicBezTo>
                    <a:pt x="152" y="49"/>
                    <a:pt x="153" y="49"/>
                    <a:pt x="155" y="50"/>
                  </a:cubicBezTo>
                  <a:cubicBezTo>
                    <a:pt x="156" y="50"/>
                    <a:pt x="156" y="50"/>
                    <a:pt x="157" y="50"/>
                  </a:cubicBezTo>
                  <a:cubicBezTo>
                    <a:pt x="157" y="53"/>
                    <a:pt x="157" y="56"/>
                    <a:pt x="157" y="60"/>
                  </a:cubicBezTo>
                  <a:close/>
                  <a:moveTo>
                    <a:pt x="157" y="46"/>
                  </a:moveTo>
                  <a:cubicBezTo>
                    <a:pt x="157" y="47"/>
                    <a:pt x="157" y="48"/>
                    <a:pt x="157" y="50"/>
                  </a:cubicBezTo>
                  <a:cubicBezTo>
                    <a:pt x="156" y="49"/>
                    <a:pt x="154" y="49"/>
                    <a:pt x="152" y="49"/>
                  </a:cubicBezTo>
                  <a:cubicBezTo>
                    <a:pt x="150" y="49"/>
                    <a:pt x="149" y="49"/>
                    <a:pt x="149" y="49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39"/>
                    <a:pt x="149" y="39"/>
                    <a:pt x="149" y="39"/>
                  </a:cubicBezTo>
                  <a:cubicBezTo>
                    <a:pt x="149" y="39"/>
                    <a:pt x="149" y="39"/>
                    <a:pt x="149" y="39"/>
                  </a:cubicBezTo>
                  <a:cubicBezTo>
                    <a:pt x="149" y="39"/>
                    <a:pt x="150" y="39"/>
                    <a:pt x="151" y="39"/>
                  </a:cubicBezTo>
                  <a:cubicBezTo>
                    <a:pt x="152" y="39"/>
                    <a:pt x="154" y="39"/>
                    <a:pt x="155" y="39"/>
                  </a:cubicBezTo>
                  <a:cubicBezTo>
                    <a:pt x="156" y="39"/>
                    <a:pt x="156" y="39"/>
                    <a:pt x="157" y="39"/>
                  </a:cubicBezTo>
                  <a:cubicBezTo>
                    <a:pt x="157" y="42"/>
                    <a:pt x="157" y="44"/>
                    <a:pt x="157" y="46"/>
                  </a:cubicBezTo>
                  <a:close/>
                  <a:moveTo>
                    <a:pt x="157" y="39"/>
                  </a:moveTo>
                  <a:cubicBezTo>
                    <a:pt x="156" y="39"/>
                    <a:pt x="154" y="39"/>
                    <a:pt x="152" y="39"/>
                  </a:cubicBezTo>
                  <a:cubicBezTo>
                    <a:pt x="150" y="39"/>
                    <a:pt x="150" y="39"/>
                    <a:pt x="149" y="39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149" y="29"/>
                    <a:pt x="150" y="29"/>
                    <a:pt x="151" y="29"/>
                  </a:cubicBezTo>
                  <a:cubicBezTo>
                    <a:pt x="152" y="29"/>
                    <a:pt x="154" y="29"/>
                    <a:pt x="155" y="29"/>
                  </a:cubicBezTo>
                  <a:cubicBezTo>
                    <a:pt x="156" y="29"/>
                    <a:pt x="157" y="29"/>
                    <a:pt x="157" y="29"/>
                  </a:cubicBezTo>
                  <a:cubicBezTo>
                    <a:pt x="157" y="33"/>
                    <a:pt x="157" y="36"/>
                    <a:pt x="157" y="39"/>
                  </a:cubicBezTo>
                  <a:close/>
                  <a:moveTo>
                    <a:pt x="157" y="29"/>
                  </a:moveTo>
                  <a:cubicBezTo>
                    <a:pt x="157" y="29"/>
                    <a:pt x="157" y="29"/>
                    <a:pt x="157" y="29"/>
                  </a:cubicBezTo>
                  <a:cubicBezTo>
                    <a:pt x="156" y="29"/>
                    <a:pt x="154" y="29"/>
                    <a:pt x="153" y="29"/>
                  </a:cubicBezTo>
                  <a:cubicBezTo>
                    <a:pt x="151" y="29"/>
                    <a:pt x="150" y="29"/>
                    <a:pt x="149" y="29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0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50" y="19"/>
                    <a:pt x="150" y="19"/>
                    <a:pt x="151" y="19"/>
                  </a:cubicBezTo>
                  <a:cubicBezTo>
                    <a:pt x="152" y="19"/>
                    <a:pt x="154" y="19"/>
                    <a:pt x="155" y="19"/>
                  </a:cubicBezTo>
                  <a:cubicBezTo>
                    <a:pt x="156" y="19"/>
                    <a:pt x="157" y="19"/>
                    <a:pt x="158" y="19"/>
                  </a:cubicBezTo>
                  <a:cubicBezTo>
                    <a:pt x="158" y="22"/>
                    <a:pt x="158" y="26"/>
                    <a:pt x="157" y="29"/>
                  </a:cubicBezTo>
                  <a:close/>
                  <a:moveTo>
                    <a:pt x="158" y="11"/>
                  </a:moveTo>
                  <a:cubicBezTo>
                    <a:pt x="158" y="12"/>
                    <a:pt x="158" y="13"/>
                    <a:pt x="158" y="14"/>
                  </a:cubicBezTo>
                  <a:cubicBezTo>
                    <a:pt x="158" y="16"/>
                    <a:pt x="158" y="17"/>
                    <a:pt x="158" y="19"/>
                  </a:cubicBezTo>
                  <a:cubicBezTo>
                    <a:pt x="156" y="19"/>
                    <a:pt x="154" y="19"/>
                    <a:pt x="153" y="19"/>
                  </a:cubicBezTo>
                  <a:cubicBezTo>
                    <a:pt x="151" y="19"/>
                    <a:pt x="150" y="18"/>
                    <a:pt x="150" y="18"/>
                  </a:cubicBezTo>
                  <a:cubicBezTo>
                    <a:pt x="150" y="16"/>
                    <a:pt x="150" y="14"/>
                    <a:pt x="150" y="12"/>
                  </a:cubicBezTo>
                  <a:cubicBezTo>
                    <a:pt x="150" y="11"/>
                    <a:pt x="150" y="11"/>
                    <a:pt x="150" y="10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1" y="9"/>
                  </a:cubicBezTo>
                  <a:cubicBezTo>
                    <a:pt x="153" y="9"/>
                    <a:pt x="154" y="9"/>
                    <a:pt x="155" y="9"/>
                  </a:cubicBezTo>
                  <a:cubicBezTo>
                    <a:pt x="156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11"/>
                  </a:cubicBezTo>
                  <a:close/>
                  <a:moveTo>
                    <a:pt x="160" y="80"/>
                  </a:moveTo>
                  <a:cubicBezTo>
                    <a:pt x="158" y="80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7" y="79"/>
                    <a:pt x="157" y="79"/>
                    <a:pt x="157" y="79"/>
                  </a:cubicBezTo>
                  <a:cubicBezTo>
                    <a:pt x="157" y="70"/>
                    <a:pt x="157" y="70"/>
                    <a:pt x="157" y="70"/>
                  </a:cubicBezTo>
                  <a:cubicBezTo>
                    <a:pt x="157" y="70"/>
                    <a:pt x="157" y="70"/>
                    <a:pt x="157" y="70"/>
                  </a:cubicBezTo>
                  <a:cubicBezTo>
                    <a:pt x="157" y="70"/>
                    <a:pt x="157" y="70"/>
                    <a:pt x="157" y="70"/>
                  </a:cubicBezTo>
                  <a:cubicBezTo>
                    <a:pt x="157" y="70"/>
                    <a:pt x="158" y="70"/>
                    <a:pt x="159" y="70"/>
                  </a:cubicBezTo>
                  <a:cubicBezTo>
                    <a:pt x="160" y="70"/>
                    <a:pt x="161" y="70"/>
                    <a:pt x="163" y="70"/>
                  </a:cubicBezTo>
                  <a:cubicBezTo>
                    <a:pt x="163" y="71"/>
                    <a:pt x="164" y="71"/>
                    <a:pt x="165" y="71"/>
                  </a:cubicBezTo>
                  <a:cubicBezTo>
                    <a:pt x="165" y="74"/>
                    <a:pt x="165" y="77"/>
                    <a:pt x="165" y="80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3" y="80"/>
                    <a:pt x="162" y="80"/>
                    <a:pt x="160" y="80"/>
                  </a:cubicBezTo>
                  <a:close/>
                  <a:moveTo>
                    <a:pt x="157" y="70"/>
                  </a:moveTo>
                  <a:cubicBezTo>
                    <a:pt x="157" y="60"/>
                    <a:pt x="157" y="60"/>
                    <a:pt x="157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7" y="60"/>
                    <a:pt x="158" y="60"/>
                    <a:pt x="159" y="60"/>
                  </a:cubicBezTo>
                  <a:cubicBezTo>
                    <a:pt x="160" y="60"/>
                    <a:pt x="162" y="60"/>
                    <a:pt x="163" y="60"/>
                  </a:cubicBezTo>
                  <a:cubicBezTo>
                    <a:pt x="164" y="60"/>
                    <a:pt x="164" y="60"/>
                    <a:pt x="165" y="60"/>
                  </a:cubicBezTo>
                  <a:cubicBezTo>
                    <a:pt x="165" y="64"/>
                    <a:pt x="165" y="67"/>
                    <a:pt x="165" y="70"/>
                  </a:cubicBezTo>
                  <a:cubicBezTo>
                    <a:pt x="164" y="70"/>
                    <a:pt x="162" y="70"/>
                    <a:pt x="160" y="70"/>
                  </a:cubicBezTo>
                  <a:cubicBezTo>
                    <a:pt x="158" y="70"/>
                    <a:pt x="158" y="70"/>
                    <a:pt x="157" y="70"/>
                  </a:cubicBezTo>
                  <a:cubicBezTo>
                    <a:pt x="157" y="70"/>
                    <a:pt x="157" y="70"/>
                    <a:pt x="157" y="70"/>
                  </a:cubicBezTo>
                  <a:close/>
                  <a:moveTo>
                    <a:pt x="165" y="60"/>
                  </a:moveTo>
                  <a:cubicBezTo>
                    <a:pt x="164" y="60"/>
                    <a:pt x="162" y="60"/>
                    <a:pt x="160" y="60"/>
                  </a:cubicBezTo>
                  <a:cubicBezTo>
                    <a:pt x="159" y="60"/>
                    <a:pt x="158" y="60"/>
                    <a:pt x="157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8" y="50"/>
                    <a:pt x="158" y="50"/>
                    <a:pt x="159" y="50"/>
                  </a:cubicBezTo>
                  <a:cubicBezTo>
                    <a:pt x="160" y="50"/>
                    <a:pt x="162" y="50"/>
                    <a:pt x="163" y="50"/>
                  </a:cubicBezTo>
                  <a:cubicBezTo>
                    <a:pt x="164" y="50"/>
                    <a:pt x="165" y="50"/>
                    <a:pt x="165" y="50"/>
                  </a:cubicBezTo>
                  <a:cubicBezTo>
                    <a:pt x="165" y="54"/>
                    <a:pt x="165" y="57"/>
                    <a:pt x="165" y="60"/>
                  </a:cubicBezTo>
                  <a:close/>
                  <a:moveTo>
                    <a:pt x="166" y="47"/>
                  </a:moveTo>
                  <a:cubicBezTo>
                    <a:pt x="165" y="48"/>
                    <a:pt x="165" y="49"/>
                    <a:pt x="165" y="50"/>
                  </a:cubicBezTo>
                  <a:cubicBezTo>
                    <a:pt x="164" y="50"/>
                    <a:pt x="162" y="50"/>
                    <a:pt x="161" y="50"/>
                  </a:cubicBezTo>
                  <a:cubicBezTo>
                    <a:pt x="159" y="50"/>
                    <a:pt x="158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40"/>
                    <a:pt x="158" y="40"/>
                    <a:pt x="159" y="40"/>
                  </a:cubicBezTo>
                  <a:cubicBezTo>
                    <a:pt x="160" y="40"/>
                    <a:pt x="162" y="40"/>
                    <a:pt x="163" y="40"/>
                  </a:cubicBezTo>
                  <a:cubicBezTo>
                    <a:pt x="164" y="40"/>
                    <a:pt x="165" y="40"/>
                    <a:pt x="166" y="40"/>
                  </a:cubicBezTo>
                  <a:cubicBezTo>
                    <a:pt x="166" y="42"/>
                    <a:pt x="166" y="45"/>
                    <a:pt x="166" y="47"/>
                  </a:cubicBezTo>
                  <a:close/>
                  <a:moveTo>
                    <a:pt x="166" y="40"/>
                  </a:moveTo>
                  <a:cubicBezTo>
                    <a:pt x="164" y="40"/>
                    <a:pt x="162" y="40"/>
                    <a:pt x="161" y="40"/>
                  </a:cubicBezTo>
                  <a:cubicBezTo>
                    <a:pt x="159" y="39"/>
                    <a:pt x="158" y="39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9" y="30"/>
                  </a:cubicBezTo>
                  <a:cubicBezTo>
                    <a:pt x="161" y="30"/>
                    <a:pt x="162" y="30"/>
                    <a:pt x="163" y="30"/>
                  </a:cubicBezTo>
                  <a:cubicBezTo>
                    <a:pt x="164" y="30"/>
                    <a:pt x="165" y="30"/>
                    <a:pt x="166" y="30"/>
                  </a:cubicBezTo>
                  <a:cubicBezTo>
                    <a:pt x="166" y="33"/>
                    <a:pt x="166" y="37"/>
                    <a:pt x="166" y="40"/>
                  </a:cubicBezTo>
                  <a:close/>
                  <a:moveTo>
                    <a:pt x="166" y="29"/>
                  </a:moveTo>
                  <a:cubicBezTo>
                    <a:pt x="166" y="30"/>
                    <a:pt x="166" y="30"/>
                    <a:pt x="166" y="30"/>
                  </a:cubicBezTo>
                  <a:cubicBezTo>
                    <a:pt x="164" y="30"/>
                    <a:pt x="163" y="30"/>
                    <a:pt x="161" y="29"/>
                  </a:cubicBezTo>
                  <a:cubicBezTo>
                    <a:pt x="159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8" y="21"/>
                    <a:pt x="158" y="20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8" y="19"/>
                    <a:pt x="159" y="19"/>
                    <a:pt x="159" y="19"/>
                  </a:cubicBezTo>
                  <a:cubicBezTo>
                    <a:pt x="161" y="19"/>
                    <a:pt x="162" y="19"/>
                    <a:pt x="164" y="20"/>
                  </a:cubicBezTo>
                  <a:cubicBezTo>
                    <a:pt x="164" y="20"/>
                    <a:pt x="165" y="20"/>
                    <a:pt x="166" y="20"/>
                  </a:cubicBezTo>
                  <a:cubicBezTo>
                    <a:pt x="166" y="23"/>
                    <a:pt x="166" y="26"/>
                    <a:pt x="166" y="29"/>
                  </a:cubicBezTo>
                  <a:close/>
                  <a:moveTo>
                    <a:pt x="166" y="15"/>
                  </a:moveTo>
                  <a:cubicBezTo>
                    <a:pt x="166" y="16"/>
                    <a:pt x="166" y="18"/>
                    <a:pt x="166" y="19"/>
                  </a:cubicBezTo>
                  <a:cubicBezTo>
                    <a:pt x="164" y="19"/>
                    <a:pt x="163" y="19"/>
                    <a:pt x="161" y="19"/>
                  </a:cubicBezTo>
                  <a:cubicBezTo>
                    <a:pt x="159" y="19"/>
                    <a:pt x="158" y="19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8" y="17"/>
                    <a:pt x="158" y="14"/>
                    <a:pt x="158" y="12"/>
                  </a:cubicBezTo>
                  <a:cubicBezTo>
                    <a:pt x="158" y="10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9" y="9"/>
                    <a:pt x="160" y="9"/>
                  </a:cubicBezTo>
                  <a:cubicBezTo>
                    <a:pt x="161" y="9"/>
                    <a:pt x="162" y="9"/>
                    <a:pt x="164" y="9"/>
                  </a:cubicBezTo>
                  <a:cubicBezTo>
                    <a:pt x="165" y="9"/>
                    <a:pt x="165" y="9"/>
                    <a:pt x="166" y="9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6" y="10"/>
                    <a:pt x="166" y="10"/>
                    <a:pt x="166" y="11"/>
                  </a:cubicBezTo>
                  <a:cubicBezTo>
                    <a:pt x="166" y="12"/>
                    <a:pt x="166" y="13"/>
                    <a:pt x="166" y="15"/>
                  </a:cubicBezTo>
                  <a:close/>
                  <a:moveTo>
                    <a:pt x="171" y="61"/>
                  </a:moveTo>
                  <a:cubicBezTo>
                    <a:pt x="169" y="61"/>
                    <a:pt x="167" y="60"/>
                    <a:pt x="165" y="60"/>
                  </a:cubicBezTo>
                  <a:cubicBezTo>
                    <a:pt x="166" y="50"/>
                    <a:pt x="166" y="50"/>
                    <a:pt x="166" y="50"/>
                  </a:cubicBezTo>
                  <a:cubicBezTo>
                    <a:pt x="168" y="51"/>
                    <a:pt x="171" y="51"/>
                    <a:pt x="174" y="51"/>
                  </a:cubicBezTo>
                  <a:cubicBezTo>
                    <a:pt x="174" y="54"/>
                    <a:pt x="174" y="58"/>
                    <a:pt x="174" y="61"/>
                  </a:cubicBezTo>
                  <a:lnTo>
                    <a:pt x="171" y="61"/>
                  </a:lnTo>
                  <a:close/>
                  <a:moveTo>
                    <a:pt x="174" y="61"/>
                  </a:moveTo>
                  <a:cubicBezTo>
                    <a:pt x="174" y="65"/>
                    <a:pt x="174" y="68"/>
                    <a:pt x="174" y="71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69" y="71"/>
                    <a:pt x="167" y="71"/>
                    <a:pt x="165" y="70"/>
                  </a:cubicBezTo>
                  <a:cubicBezTo>
                    <a:pt x="165" y="60"/>
                    <a:pt x="165" y="60"/>
                    <a:pt x="165" y="60"/>
                  </a:cubicBezTo>
                  <a:cubicBezTo>
                    <a:pt x="168" y="61"/>
                    <a:pt x="171" y="61"/>
                    <a:pt x="174" y="61"/>
                  </a:cubicBezTo>
                  <a:close/>
                  <a:moveTo>
                    <a:pt x="171" y="81"/>
                  </a:moveTo>
                  <a:cubicBezTo>
                    <a:pt x="169" y="81"/>
                    <a:pt x="167" y="81"/>
                    <a:pt x="165" y="80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8" y="71"/>
                    <a:pt x="171" y="71"/>
                    <a:pt x="174" y="71"/>
                  </a:cubicBezTo>
                  <a:cubicBezTo>
                    <a:pt x="173" y="75"/>
                    <a:pt x="173" y="78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lnTo>
                    <a:pt x="171" y="81"/>
                  </a:lnTo>
                  <a:close/>
                  <a:moveTo>
                    <a:pt x="174" y="48"/>
                  </a:moveTo>
                  <a:cubicBezTo>
                    <a:pt x="174" y="49"/>
                    <a:pt x="174" y="50"/>
                    <a:pt x="174" y="51"/>
                  </a:cubicBezTo>
                  <a:cubicBezTo>
                    <a:pt x="171" y="51"/>
                    <a:pt x="171" y="51"/>
                    <a:pt x="171" y="51"/>
                  </a:cubicBezTo>
                  <a:cubicBezTo>
                    <a:pt x="170" y="51"/>
                    <a:pt x="168" y="50"/>
                    <a:pt x="166" y="50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9" y="40"/>
                    <a:pt x="171" y="41"/>
                    <a:pt x="174" y="41"/>
                  </a:cubicBezTo>
                  <a:cubicBezTo>
                    <a:pt x="174" y="43"/>
                    <a:pt x="174" y="45"/>
                    <a:pt x="174" y="48"/>
                  </a:cubicBezTo>
                  <a:close/>
                  <a:moveTo>
                    <a:pt x="174" y="41"/>
                  </a:moveTo>
                  <a:cubicBezTo>
                    <a:pt x="172" y="40"/>
                    <a:pt x="172" y="40"/>
                    <a:pt x="172" y="40"/>
                  </a:cubicBezTo>
                  <a:cubicBezTo>
                    <a:pt x="170" y="40"/>
                    <a:pt x="168" y="40"/>
                    <a:pt x="166" y="4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9" y="30"/>
                    <a:pt x="172" y="30"/>
                    <a:pt x="174" y="31"/>
                  </a:cubicBezTo>
                  <a:cubicBezTo>
                    <a:pt x="174" y="34"/>
                    <a:pt x="174" y="37"/>
                    <a:pt x="174" y="41"/>
                  </a:cubicBezTo>
                  <a:close/>
                  <a:moveTo>
                    <a:pt x="174" y="30"/>
                  </a:moveTo>
                  <a:cubicBezTo>
                    <a:pt x="174" y="30"/>
                    <a:pt x="174" y="30"/>
                    <a:pt x="174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0" y="30"/>
                    <a:pt x="168" y="30"/>
                    <a:pt x="166" y="30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1"/>
                    <a:pt x="166" y="20"/>
                    <a:pt x="166" y="20"/>
                  </a:cubicBezTo>
                  <a:cubicBezTo>
                    <a:pt x="169" y="20"/>
                    <a:pt x="172" y="20"/>
                    <a:pt x="175" y="20"/>
                  </a:cubicBezTo>
                  <a:cubicBezTo>
                    <a:pt x="174" y="23"/>
                    <a:pt x="174" y="27"/>
                    <a:pt x="174" y="30"/>
                  </a:cubicBezTo>
                  <a:close/>
                  <a:moveTo>
                    <a:pt x="172" y="20"/>
                  </a:moveTo>
                  <a:cubicBezTo>
                    <a:pt x="170" y="20"/>
                    <a:pt x="168" y="20"/>
                    <a:pt x="166" y="19"/>
                  </a:cubicBezTo>
                  <a:cubicBezTo>
                    <a:pt x="166" y="17"/>
                    <a:pt x="166" y="15"/>
                    <a:pt x="166" y="12"/>
                  </a:cubicBezTo>
                  <a:cubicBezTo>
                    <a:pt x="166" y="10"/>
                    <a:pt x="166" y="10"/>
                    <a:pt x="166" y="9"/>
                  </a:cubicBezTo>
                  <a:cubicBezTo>
                    <a:pt x="169" y="10"/>
                    <a:pt x="172" y="10"/>
                    <a:pt x="175" y="10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5" y="10"/>
                    <a:pt x="175" y="10"/>
                    <a:pt x="175" y="11"/>
                  </a:cubicBezTo>
                  <a:cubicBezTo>
                    <a:pt x="175" y="13"/>
                    <a:pt x="175" y="14"/>
                    <a:pt x="175" y="15"/>
                  </a:cubicBezTo>
                  <a:cubicBezTo>
                    <a:pt x="175" y="17"/>
                    <a:pt x="175" y="18"/>
                    <a:pt x="175" y="20"/>
                  </a:cubicBezTo>
                  <a:lnTo>
                    <a:pt x="172" y="20"/>
                  </a:lnTo>
                  <a:close/>
                  <a:moveTo>
                    <a:pt x="243" y="88"/>
                  </a:moveTo>
                  <a:cubicBezTo>
                    <a:pt x="195" y="83"/>
                    <a:pt x="195" y="83"/>
                    <a:pt x="195" y="8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4" y="71"/>
                    <a:pt x="174" y="71"/>
                    <a:pt x="174" y="71"/>
                  </a:cubicBezTo>
                  <a:cubicBezTo>
                    <a:pt x="176" y="72"/>
                    <a:pt x="178" y="72"/>
                    <a:pt x="180" y="72"/>
                  </a:cubicBezTo>
                  <a:cubicBezTo>
                    <a:pt x="181" y="72"/>
                    <a:pt x="181" y="72"/>
                    <a:pt x="182" y="72"/>
                  </a:cubicBezTo>
                  <a:cubicBezTo>
                    <a:pt x="182" y="75"/>
                    <a:pt x="182" y="79"/>
                    <a:pt x="182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5" y="73"/>
                    <a:pt x="188" y="73"/>
                    <a:pt x="191" y="73"/>
                  </a:cubicBezTo>
                  <a:cubicBezTo>
                    <a:pt x="191" y="76"/>
                    <a:pt x="190" y="79"/>
                    <a:pt x="190" y="83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91" y="83"/>
                    <a:pt x="191" y="83"/>
                    <a:pt x="191" y="8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4" y="73"/>
                    <a:pt x="196" y="74"/>
                    <a:pt x="199" y="74"/>
                  </a:cubicBezTo>
                  <a:cubicBezTo>
                    <a:pt x="199" y="77"/>
                    <a:pt x="199" y="80"/>
                    <a:pt x="199" y="84"/>
                  </a:cubicBezTo>
                  <a:cubicBezTo>
                    <a:pt x="199" y="84"/>
                    <a:pt x="199" y="84"/>
                    <a:pt x="199" y="84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200" y="74"/>
                    <a:pt x="201" y="74"/>
                    <a:pt x="202" y="74"/>
                  </a:cubicBezTo>
                  <a:cubicBezTo>
                    <a:pt x="204" y="74"/>
                    <a:pt x="206" y="74"/>
                    <a:pt x="208" y="75"/>
                  </a:cubicBezTo>
                  <a:cubicBezTo>
                    <a:pt x="208" y="78"/>
                    <a:pt x="208" y="81"/>
                    <a:pt x="208" y="84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11" y="75"/>
                    <a:pt x="214" y="75"/>
                    <a:pt x="217" y="75"/>
                  </a:cubicBezTo>
                  <a:cubicBezTo>
                    <a:pt x="217" y="79"/>
                    <a:pt x="217" y="82"/>
                    <a:pt x="217" y="85"/>
                  </a:cubicBezTo>
                  <a:cubicBezTo>
                    <a:pt x="217" y="86"/>
                    <a:pt x="217" y="86"/>
                    <a:pt x="217" y="86"/>
                  </a:cubicBezTo>
                  <a:cubicBezTo>
                    <a:pt x="217" y="85"/>
                    <a:pt x="217" y="85"/>
                    <a:pt x="217" y="85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20" y="76"/>
                    <a:pt x="223" y="76"/>
                    <a:pt x="226" y="76"/>
                  </a:cubicBezTo>
                  <a:cubicBezTo>
                    <a:pt x="226" y="80"/>
                    <a:pt x="226" y="83"/>
                    <a:pt x="226" y="86"/>
                  </a:cubicBezTo>
                  <a:cubicBezTo>
                    <a:pt x="226" y="86"/>
                    <a:pt x="226" y="86"/>
                    <a:pt x="226" y="86"/>
                  </a:cubicBezTo>
                  <a:cubicBezTo>
                    <a:pt x="226" y="86"/>
                    <a:pt x="226" y="86"/>
                    <a:pt x="226" y="8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9" y="77"/>
                    <a:pt x="232" y="77"/>
                    <a:pt x="235" y="77"/>
                  </a:cubicBezTo>
                  <a:cubicBezTo>
                    <a:pt x="235" y="80"/>
                    <a:pt x="235" y="84"/>
                    <a:pt x="235" y="87"/>
                  </a:cubicBezTo>
                  <a:cubicBezTo>
                    <a:pt x="235" y="87"/>
                    <a:pt x="235" y="87"/>
                    <a:pt x="235" y="87"/>
                  </a:cubicBezTo>
                  <a:cubicBezTo>
                    <a:pt x="235" y="87"/>
                    <a:pt x="235" y="87"/>
                    <a:pt x="235" y="87"/>
                  </a:cubicBezTo>
                  <a:cubicBezTo>
                    <a:pt x="235" y="77"/>
                    <a:pt x="235" y="77"/>
                    <a:pt x="235" y="77"/>
                  </a:cubicBezTo>
                  <a:cubicBezTo>
                    <a:pt x="238" y="77"/>
                    <a:pt x="241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81"/>
                    <a:pt x="244" y="84"/>
                    <a:pt x="244" y="88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4" y="88"/>
                    <a:pt x="244" y="88"/>
                    <a:pt x="244" y="88"/>
                  </a:cubicBezTo>
                  <a:lnTo>
                    <a:pt x="243" y="88"/>
                  </a:ln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6" y="56"/>
                    <a:pt x="236" y="56"/>
                    <a:pt x="236" y="56"/>
                  </a:cubicBezTo>
                  <a:cubicBezTo>
                    <a:pt x="239" y="56"/>
                    <a:pt x="242" y="56"/>
                    <a:pt x="245" y="57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5" y="60"/>
                    <a:pt x="245" y="64"/>
                    <a:pt x="244" y="67"/>
                  </a:cubicBezTo>
                  <a:close/>
                  <a:moveTo>
                    <a:pt x="245" y="53"/>
                  </a:moveTo>
                  <a:cubicBezTo>
                    <a:pt x="245" y="54"/>
                    <a:pt x="245" y="55"/>
                    <a:pt x="245" y="57"/>
                  </a:cubicBezTo>
                  <a:cubicBezTo>
                    <a:pt x="244" y="57"/>
                    <a:pt x="244" y="57"/>
                    <a:pt x="244" y="57"/>
                  </a:cubicBezTo>
                  <a:cubicBezTo>
                    <a:pt x="236" y="56"/>
                    <a:pt x="236" y="56"/>
                    <a:pt x="236" y="56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9" y="46"/>
                    <a:pt x="242" y="46"/>
                    <a:pt x="245" y="46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5" y="48"/>
                    <a:pt x="245" y="51"/>
                    <a:pt x="245" y="53"/>
                  </a:cubicBezTo>
                  <a:close/>
                  <a:moveTo>
                    <a:pt x="245" y="46"/>
                  </a:moveTo>
                  <a:cubicBezTo>
                    <a:pt x="245" y="46"/>
                    <a:pt x="245" y="46"/>
                    <a:pt x="245" y="46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6" y="35"/>
                    <a:pt x="236" y="35"/>
                    <a:pt x="236" y="35"/>
                  </a:cubicBezTo>
                  <a:cubicBezTo>
                    <a:pt x="239" y="35"/>
                    <a:pt x="242" y="35"/>
                    <a:pt x="245" y="35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5" y="39"/>
                    <a:pt x="245" y="42"/>
                    <a:pt x="245" y="46"/>
                  </a:cubicBezTo>
                  <a:close/>
                  <a:moveTo>
                    <a:pt x="245" y="34"/>
                  </a:moveTo>
                  <a:cubicBezTo>
                    <a:pt x="245" y="35"/>
                    <a:pt x="245" y="35"/>
                    <a:pt x="245" y="35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36" y="35"/>
                    <a:pt x="236" y="35"/>
                    <a:pt x="236" y="35"/>
                  </a:cubicBezTo>
                  <a:cubicBezTo>
                    <a:pt x="237" y="26"/>
                    <a:pt x="237" y="26"/>
                    <a:pt x="237" y="26"/>
                  </a:cubicBezTo>
                  <a:cubicBezTo>
                    <a:pt x="237" y="25"/>
                    <a:pt x="237" y="25"/>
                    <a:pt x="237" y="24"/>
                  </a:cubicBezTo>
                  <a:cubicBezTo>
                    <a:pt x="240" y="24"/>
                    <a:pt x="242" y="24"/>
                    <a:pt x="245" y="25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6" y="28"/>
                    <a:pt x="245" y="31"/>
                    <a:pt x="245" y="34"/>
                  </a:cubicBezTo>
                  <a:close/>
                  <a:moveTo>
                    <a:pt x="246" y="24"/>
                  </a:moveTo>
                  <a:cubicBezTo>
                    <a:pt x="245" y="24"/>
                    <a:pt x="245" y="24"/>
                    <a:pt x="245" y="24"/>
                  </a:cubicBezTo>
                  <a:cubicBezTo>
                    <a:pt x="237" y="24"/>
                    <a:pt x="237" y="24"/>
                    <a:pt x="237" y="24"/>
                  </a:cubicBezTo>
                  <a:cubicBezTo>
                    <a:pt x="237" y="21"/>
                    <a:pt x="237" y="19"/>
                    <a:pt x="237" y="16"/>
                  </a:cubicBezTo>
                  <a:cubicBezTo>
                    <a:pt x="237" y="14"/>
                    <a:pt x="237" y="14"/>
                    <a:pt x="237" y="13"/>
                  </a:cubicBezTo>
                  <a:cubicBezTo>
                    <a:pt x="240" y="14"/>
                    <a:pt x="243" y="14"/>
                    <a:pt x="246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4"/>
                    <a:pt x="246" y="14"/>
                    <a:pt x="246" y="15"/>
                  </a:cubicBezTo>
                  <a:cubicBezTo>
                    <a:pt x="246" y="16"/>
                    <a:pt x="246" y="18"/>
                    <a:pt x="246" y="19"/>
                  </a:cubicBezTo>
                  <a:cubicBezTo>
                    <a:pt x="246" y="21"/>
                    <a:pt x="246" y="23"/>
                    <a:pt x="246" y="24"/>
                  </a:cubicBezTo>
                  <a:close/>
                  <a:moveTo>
                    <a:pt x="245" y="67"/>
                  </a:move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6" y="68"/>
                  </a:cubicBezTo>
                  <a:cubicBezTo>
                    <a:pt x="248" y="68"/>
                    <a:pt x="250" y="68"/>
                    <a:pt x="251" y="68"/>
                  </a:cubicBezTo>
                  <a:cubicBezTo>
                    <a:pt x="252" y="68"/>
                    <a:pt x="253" y="68"/>
                    <a:pt x="254" y="68"/>
                  </a:cubicBezTo>
                  <a:cubicBezTo>
                    <a:pt x="254" y="72"/>
                    <a:pt x="253" y="75"/>
                    <a:pt x="253" y="79"/>
                  </a:cubicBezTo>
                  <a:cubicBezTo>
                    <a:pt x="252" y="79"/>
                    <a:pt x="250" y="78"/>
                    <a:pt x="248" y="78"/>
                  </a:cubicBezTo>
                  <a:cubicBezTo>
                    <a:pt x="246" y="78"/>
                    <a:pt x="245" y="78"/>
                    <a:pt x="244" y="78"/>
                  </a:cubicBezTo>
                  <a:lnTo>
                    <a:pt x="245" y="67"/>
                  </a:lnTo>
                  <a:close/>
                  <a:moveTo>
                    <a:pt x="248" y="89"/>
                  </a:moveTo>
                  <a:cubicBezTo>
                    <a:pt x="245" y="88"/>
                    <a:pt x="244" y="88"/>
                    <a:pt x="244" y="88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5" y="78"/>
                    <a:pt x="246" y="78"/>
                  </a:cubicBezTo>
                  <a:cubicBezTo>
                    <a:pt x="248" y="78"/>
                    <a:pt x="249" y="79"/>
                    <a:pt x="251" y="79"/>
                  </a:cubicBezTo>
                  <a:cubicBezTo>
                    <a:pt x="252" y="79"/>
                    <a:pt x="252" y="79"/>
                    <a:pt x="253" y="79"/>
                  </a:cubicBezTo>
                  <a:cubicBezTo>
                    <a:pt x="253" y="82"/>
                    <a:pt x="253" y="86"/>
                    <a:pt x="253" y="89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1" y="89"/>
                    <a:pt x="250" y="89"/>
                    <a:pt x="248" y="89"/>
                  </a:cubicBezTo>
                  <a:close/>
                  <a:moveTo>
                    <a:pt x="254" y="68"/>
                  </a:moveTo>
                  <a:cubicBezTo>
                    <a:pt x="252" y="68"/>
                    <a:pt x="250" y="68"/>
                    <a:pt x="248" y="67"/>
                  </a:cubicBezTo>
                  <a:cubicBezTo>
                    <a:pt x="246" y="67"/>
                    <a:pt x="245" y="67"/>
                    <a:pt x="245" y="67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5" y="57"/>
                    <a:pt x="245" y="57"/>
                    <a:pt x="247" y="57"/>
                  </a:cubicBezTo>
                  <a:cubicBezTo>
                    <a:pt x="248" y="57"/>
                    <a:pt x="250" y="57"/>
                    <a:pt x="251" y="57"/>
                  </a:cubicBezTo>
                  <a:cubicBezTo>
                    <a:pt x="252" y="57"/>
                    <a:pt x="253" y="57"/>
                    <a:pt x="254" y="58"/>
                  </a:cubicBezTo>
                  <a:cubicBezTo>
                    <a:pt x="254" y="61"/>
                    <a:pt x="254" y="65"/>
                    <a:pt x="254" y="68"/>
                  </a:cubicBezTo>
                  <a:close/>
                  <a:moveTo>
                    <a:pt x="254" y="54"/>
                  </a:moveTo>
                  <a:cubicBezTo>
                    <a:pt x="254" y="55"/>
                    <a:pt x="254" y="56"/>
                    <a:pt x="254" y="57"/>
                  </a:cubicBezTo>
                  <a:cubicBezTo>
                    <a:pt x="252" y="57"/>
                    <a:pt x="250" y="57"/>
                    <a:pt x="249" y="57"/>
                  </a:cubicBezTo>
                  <a:cubicBezTo>
                    <a:pt x="246" y="57"/>
                    <a:pt x="245" y="57"/>
                    <a:pt x="245" y="57"/>
                  </a:cubicBezTo>
                  <a:cubicBezTo>
                    <a:pt x="245" y="47"/>
                    <a:pt x="245" y="47"/>
                    <a:pt x="245" y="47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5" y="46"/>
                    <a:pt x="245" y="46"/>
                    <a:pt x="245" y="46"/>
                  </a:cubicBezTo>
                  <a:cubicBezTo>
                    <a:pt x="245" y="46"/>
                    <a:pt x="246" y="46"/>
                    <a:pt x="247" y="46"/>
                  </a:cubicBezTo>
                  <a:cubicBezTo>
                    <a:pt x="248" y="46"/>
                    <a:pt x="250" y="46"/>
                    <a:pt x="252" y="46"/>
                  </a:cubicBezTo>
                  <a:cubicBezTo>
                    <a:pt x="253" y="47"/>
                    <a:pt x="253" y="47"/>
                    <a:pt x="254" y="47"/>
                  </a:cubicBezTo>
                  <a:cubicBezTo>
                    <a:pt x="254" y="49"/>
                    <a:pt x="254" y="51"/>
                    <a:pt x="254" y="54"/>
                  </a:cubicBezTo>
                  <a:close/>
                  <a:moveTo>
                    <a:pt x="254" y="47"/>
                  </a:moveTo>
                  <a:cubicBezTo>
                    <a:pt x="253" y="46"/>
                    <a:pt x="251" y="46"/>
                    <a:pt x="249" y="46"/>
                  </a:cubicBezTo>
                  <a:cubicBezTo>
                    <a:pt x="247" y="46"/>
                    <a:pt x="246" y="46"/>
                    <a:pt x="245" y="46"/>
                  </a:cubicBezTo>
                  <a:cubicBezTo>
                    <a:pt x="246" y="35"/>
                    <a:pt x="246" y="35"/>
                    <a:pt x="246" y="35"/>
                  </a:cubicBezTo>
                  <a:cubicBezTo>
                    <a:pt x="246" y="35"/>
                    <a:pt x="246" y="35"/>
                    <a:pt x="246" y="35"/>
                  </a:cubicBezTo>
                  <a:cubicBezTo>
                    <a:pt x="246" y="35"/>
                    <a:pt x="246" y="35"/>
                    <a:pt x="247" y="36"/>
                  </a:cubicBezTo>
                  <a:cubicBezTo>
                    <a:pt x="249" y="36"/>
                    <a:pt x="250" y="36"/>
                    <a:pt x="252" y="36"/>
                  </a:cubicBezTo>
                  <a:cubicBezTo>
                    <a:pt x="253" y="36"/>
                    <a:pt x="254" y="36"/>
                    <a:pt x="255" y="36"/>
                  </a:cubicBezTo>
                  <a:cubicBezTo>
                    <a:pt x="255" y="40"/>
                    <a:pt x="254" y="43"/>
                    <a:pt x="254" y="47"/>
                  </a:cubicBezTo>
                  <a:close/>
                  <a:moveTo>
                    <a:pt x="255" y="35"/>
                  </a:moveTo>
                  <a:cubicBezTo>
                    <a:pt x="255" y="36"/>
                    <a:pt x="255" y="36"/>
                    <a:pt x="255" y="36"/>
                  </a:cubicBezTo>
                  <a:cubicBezTo>
                    <a:pt x="253" y="36"/>
                    <a:pt x="251" y="36"/>
                    <a:pt x="249" y="35"/>
                  </a:cubicBezTo>
                  <a:cubicBezTo>
                    <a:pt x="247" y="35"/>
                    <a:pt x="246" y="35"/>
                    <a:pt x="246" y="35"/>
                  </a:cubicBezTo>
                  <a:cubicBezTo>
                    <a:pt x="246" y="27"/>
                    <a:pt x="246" y="27"/>
                    <a:pt x="246" y="27"/>
                  </a:cubicBezTo>
                  <a:cubicBezTo>
                    <a:pt x="246" y="26"/>
                    <a:pt x="246" y="25"/>
                    <a:pt x="246" y="25"/>
                  </a:cubicBezTo>
                  <a:cubicBezTo>
                    <a:pt x="246" y="25"/>
                    <a:pt x="246" y="25"/>
                    <a:pt x="246" y="25"/>
                  </a:cubicBezTo>
                  <a:cubicBezTo>
                    <a:pt x="246" y="25"/>
                    <a:pt x="246" y="25"/>
                    <a:pt x="248" y="25"/>
                  </a:cubicBezTo>
                  <a:cubicBezTo>
                    <a:pt x="249" y="25"/>
                    <a:pt x="251" y="25"/>
                    <a:pt x="252" y="25"/>
                  </a:cubicBezTo>
                  <a:cubicBezTo>
                    <a:pt x="253" y="25"/>
                    <a:pt x="254" y="25"/>
                    <a:pt x="255" y="25"/>
                  </a:cubicBezTo>
                  <a:cubicBezTo>
                    <a:pt x="255" y="29"/>
                    <a:pt x="255" y="32"/>
                    <a:pt x="255" y="35"/>
                  </a:cubicBezTo>
                  <a:close/>
                  <a:moveTo>
                    <a:pt x="255" y="20"/>
                  </a:moveTo>
                  <a:cubicBezTo>
                    <a:pt x="255" y="21"/>
                    <a:pt x="255" y="23"/>
                    <a:pt x="255" y="25"/>
                  </a:cubicBezTo>
                  <a:cubicBezTo>
                    <a:pt x="253" y="25"/>
                    <a:pt x="251" y="25"/>
                    <a:pt x="250" y="25"/>
                  </a:cubicBezTo>
                  <a:cubicBezTo>
                    <a:pt x="247" y="24"/>
                    <a:pt x="246" y="24"/>
                    <a:pt x="246" y="24"/>
                  </a:cubicBezTo>
                  <a:cubicBezTo>
                    <a:pt x="246" y="22"/>
                    <a:pt x="246" y="20"/>
                    <a:pt x="246" y="17"/>
                  </a:cubicBezTo>
                  <a:cubicBezTo>
                    <a:pt x="246" y="16"/>
                    <a:pt x="246" y="16"/>
                    <a:pt x="246" y="16"/>
                  </a:cubicBezTo>
                  <a:cubicBezTo>
                    <a:pt x="246" y="15"/>
                    <a:pt x="246" y="14"/>
                    <a:pt x="246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4"/>
                    <a:pt x="247" y="14"/>
                    <a:pt x="248" y="14"/>
                  </a:cubicBezTo>
                  <a:cubicBezTo>
                    <a:pt x="249" y="14"/>
                    <a:pt x="251" y="14"/>
                    <a:pt x="253" y="14"/>
                  </a:cubicBezTo>
                  <a:cubicBezTo>
                    <a:pt x="253" y="14"/>
                    <a:pt x="254" y="14"/>
                    <a:pt x="255" y="14"/>
                  </a:cubicBez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6"/>
                  </a:cubicBezTo>
                  <a:cubicBezTo>
                    <a:pt x="255" y="17"/>
                    <a:pt x="255" y="19"/>
                    <a:pt x="255" y="20"/>
                  </a:cubicBezTo>
                  <a:close/>
                  <a:moveTo>
                    <a:pt x="260" y="69"/>
                  </a:moveTo>
                  <a:cubicBezTo>
                    <a:pt x="258" y="68"/>
                    <a:pt x="256" y="68"/>
                    <a:pt x="254" y="68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7" y="58"/>
                    <a:pt x="260" y="58"/>
                    <a:pt x="263" y="58"/>
                  </a:cubicBezTo>
                  <a:cubicBezTo>
                    <a:pt x="263" y="62"/>
                    <a:pt x="263" y="65"/>
                    <a:pt x="263" y="69"/>
                  </a:cubicBezTo>
                  <a:lnTo>
                    <a:pt x="260" y="69"/>
                  </a:lnTo>
                  <a:close/>
                  <a:moveTo>
                    <a:pt x="263" y="69"/>
                  </a:moveTo>
                  <a:cubicBezTo>
                    <a:pt x="263" y="73"/>
                    <a:pt x="263" y="76"/>
                    <a:pt x="263" y="80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8" y="79"/>
                    <a:pt x="256" y="79"/>
                    <a:pt x="253" y="79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7" y="68"/>
                    <a:pt x="260" y="69"/>
                    <a:pt x="263" y="69"/>
                  </a:cubicBezTo>
                  <a:close/>
                  <a:moveTo>
                    <a:pt x="260" y="90"/>
                  </a:moveTo>
                  <a:cubicBezTo>
                    <a:pt x="258" y="90"/>
                    <a:pt x="255" y="89"/>
                    <a:pt x="253" y="89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79"/>
                    <a:pt x="253" y="79"/>
                    <a:pt x="253" y="79"/>
                  </a:cubicBezTo>
                  <a:cubicBezTo>
                    <a:pt x="257" y="79"/>
                    <a:pt x="260" y="79"/>
                    <a:pt x="263" y="80"/>
                  </a:cubicBezTo>
                  <a:cubicBezTo>
                    <a:pt x="263" y="83"/>
                    <a:pt x="263" y="86"/>
                    <a:pt x="262" y="90"/>
                  </a:cubicBezTo>
                  <a:cubicBezTo>
                    <a:pt x="262" y="90"/>
                    <a:pt x="262" y="90"/>
                    <a:pt x="262" y="90"/>
                  </a:cubicBezTo>
                  <a:lnTo>
                    <a:pt x="260" y="90"/>
                  </a:lnTo>
                  <a:close/>
                  <a:moveTo>
                    <a:pt x="264" y="55"/>
                  </a:moveTo>
                  <a:cubicBezTo>
                    <a:pt x="264" y="56"/>
                    <a:pt x="263" y="57"/>
                    <a:pt x="263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59" y="58"/>
                    <a:pt x="256" y="58"/>
                    <a:pt x="254" y="57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8" y="47"/>
                    <a:pt x="261" y="47"/>
                    <a:pt x="264" y="47"/>
                  </a:cubicBezTo>
                  <a:cubicBezTo>
                    <a:pt x="264" y="50"/>
                    <a:pt x="264" y="52"/>
                    <a:pt x="264" y="55"/>
                  </a:cubicBezTo>
                  <a:close/>
                  <a:moveTo>
                    <a:pt x="264" y="47"/>
                  </a:moveTo>
                  <a:cubicBezTo>
                    <a:pt x="261" y="47"/>
                    <a:pt x="261" y="47"/>
                    <a:pt x="261" y="47"/>
                  </a:cubicBezTo>
                  <a:cubicBezTo>
                    <a:pt x="259" y="47"/>
                    <a:pt x="257" y="47"/>
                    <a:pt x="254" y="47"/>
                  </a:cubicBezTo>
                  <a:cubicBezTo>
                    <a:pt x="255" y="36"/>
                    <a:pt x="255" y="36"/>
                    <a:pt x="255" y="36"/>
                  </a:cubicBezTo>
                  <a:cubicBezTo>
                    <a:pt x="258" y="36"/>
                    <a:pt x="261" y="36"/>
                    <a:pt x="264" y="37"/>
                  </a:cubicBezTo>
                  <a:cubicBezTo>
                    <a:pt x="264" y="40"/>
                    <a:pt x="264" y="44"/>
                    <a:pt x="264" y="47"/>
                  </a:cubicBezTo>
                  <a:close/>
                  <a:moveTo>
                    <a:pt x="264" y="36"/>
                  </a:moveTo>
                  <a:cubicBezTo>
                    <a:pt x="264" y="36"/>
                    <a:pt x="264" y="36"/>
                    <a:pt x="264" y="36"/>
                  </a:cubicBezTo>
                  <a:cubicBezTo>
                    <a:pt x="261" y="36"/>
                    <a:pt x="261" y="36"/>
                    <a:pt x="261" y="36"/>
                  </a:cubicBezTo>
                  <a:cubicBezTo>
                    <a:pt x="259" y="36"/>
                    <a:pt x="257" y="36"/>
                    <a:pt x="255" y="36"/>
                  </a:cubicBezTo>
                  <a:cubicBezTo>
                    <a:pt x="255" y="27"/>
                    <a:pt x="255" y="27"/>
                    <a:pt x="255" y="27"/>
                  </a:cubicBezTo>
                  <a:cubicBezTo>
                    <a:pt x="255" y="27"/>
                    <a:pt x="255" y="26"/>
                    <a:pt x="255" y="25"/>
                  </a:cubicBezTo>
                  <a:cubicBezTo>
                    <a:pt x="258" y="25"/>
                    <a:pt x="261" y="26"/>
                    <a:pt x="264" y="26"/>
                  </a:cubicBezTo>
                  <a:cubicBezTo>
                    <a:pt x="264" y="29"/>
                    <a:pt x="264" y="32"/>
                    <a:pt x="264" y="36"/>
                  </a:cubicBezTo>
                  <a:close/>
                  <a:moveTo>
                    <a:pt x="262" y="25"/>
                  </a:moveTo>
                  <a:cubicBezTo>
                    <a:pt x="260" y="25"/>
                    <a:pt x="257" y="25"/>
                    <a:pt x="255" y="25"/>
                  </a:cubicBezTo>
                  <a:cubicBezTo>
                    <a:pt x="255" y="23"/>
                    <a:pt x="255" y="20"/>
                    <a:pt x="255" y="18"/>
                  </a:cubicBezTo>
                  <a:cubicBezTo>
                    <a:pt x="255" y="15"/>
                    <a:pt x="255" y="15"/>
                    <a:pt x="255" y="14"/>
                  </a:cubicBezTo>
                  <a:cubicBezTo>
                    <a:pt x="259" y="15"/>
                    <a:pt x="262" y="15"/>
                    <a:pt x="265" y="15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5"/>
                    <a:pt x="265" y="15"/>
                    <a:pt x="265" y="16"/>
                  </a:cubicBezTo>
                  <a:cubicBezTo>
                    <a:pt x="265" y="18"/>
                    <a:pt x="265" y="19"/>
                    <a:pt x="265" y="20"/>
                  </a:cubicBezTo>
                  <a:cubicBezTo>
                    <a:pt x="265" y="22"/>
                    <a:pt x="265" y="24"/>
                    <a:pt x="264" y="26"/>
                  </a:cubicBezTo>
                  <a:lnTo>
                    <a:pt x="262" y="25"/>
                  </a:lnTo>
                  <a:close/>
                  <a:moveTo>
                    <a:pt x="341" y="98"/>
                  </a:moveTo>
                  <a:cubicBezTo>
                    <a:pt x="286" y="93"/>
                    <a:pt x="286" y="93"/>
                    <a:pt x="286" y="93"/>
                  </a:cubicBezTo>
                  <a:cubicBezTo>
                    <a:pt x="263" y="90"/>
                    <a:pt x="263" y="90"/>
                    <a:pt x="263" y="90"/>
                  </a:cubicBezTo>
                  <a:cubicBezTo>
                    <a:pt x="263" y="90"/>
                    <a:pt x="263" y="90"/>
                    <a:pt x="263" y="90"/>
                  </a:cubicBezTo>
                  <a:cubicBezTo>
                    <a:pt x="263" y="80"/>
                    <a:pt x="263" y="80"/>
                    <a:pt x="263" y="80"/>
                  </a:cubicBezTo>
                  <a:cubicBezTo>
                    <a:pt x="265" y="80"/>
                    <a:pt x="268" y="80"/>
                    <a:pt x="270" y="80"/>
                  </a:cubicBezTo>
                  <a:cubicBezTo>
                    <a:pt x="271" y="81"/>
                    <a:pt x="272" y="81"/>
                    <a:pt x="272" y="81"/>
                  </a:cubicBezTo>
                  <a:cubicBezTo>
                    <a:pt x="272" y="84"/>
                    <a:pt x="272" y="87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91"/>
                    <a:pt x="272" y="91"/>
                    <a:pt x="272" y="91"/>
                  </a:cubicBezTo>
                  <a:cubicBezTo>
                    <a:pt x="272" y="81"/>
                    <a:pt x="272" y="81"/>
                    <a:pt x="272" y="81"/>
                  </a:cubicBezTo>
                  <a:cubicBezTo>
                    <a:pt x="276" y="81"/>
                    <a:pt x="279" y="81"/>
                    <a:pt x="282" y="82"/>
                  </a:cubicBezTo>
                  <a:cubicBezTo>
                    <a:pt x="282" y="85"/>
                    <a:pt x="282" y="88"/>
                    <a:pt x="281" y="92"/>
                  </a:cubicBezTo>
                  <a:cubicBezTo>
                    <a:pt x="282" y="92"/>
                    <a:pt x="282" y="92"/>
                    <a:pt x="282" y="92"/>
                  </a:cubicBezTo>
                  <a:cubicBezTo>
                    <a:pt x="282" y="92"/>
                    <a:pt x="282" y="92"/>
                    <a:pt x="282" y="92"/>
                  </a:cubicBezTo>
                  <a:cubicBezTo>
                    <a:pt x="282" y="82"/>
                    <a:pt x="282" y="82"/>
                    <a:pt x="282" y="82"/>
                  </a:cubicBezTo>
                  <a:cubicBezTo>
                    <a:pt x="285" y="82"/>
                    <a:pt x="288" y="82"/>
                    <a:pt x="292" y="82"/>
                  </a:cubicBezTo>
                  <a:cubicBezTo>
                    <a:pt x="291" y="86"/>
                    <a:pt x="291" y="89"/>
                    <a:pt x="291" y="93"/>
                  </a:cubicBezTo>
                  <a:cubicBezTo>
                    <a:pt x="291" y="93"/>
                    <a:pt x="291" y="93"/>
                    <a:pt x="291" y="93"/>
                  </a:cubicBezTo>
                  <a:cubicBezTo>
                    <a:pt x="291" y="93"/>
                    <a:pt x="291" y="93"/>
                    <a:pt x="291" y="9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3"/>
                    <a:pt x="293" y="83"/>
                    <a:pt x="294" y="83"/>
                  </a:cubicBezTo>
                  <a:cubicBezTo>
                    <a:pt x="297" y="83"/>
                    <a:pt x="299" y="83"/>
                    <a:pt x="301" y="83"/>
                  </a:cubicBezTo>
                  <a:cubicBezTo>
                    <a:pt x="301" y="87"/>
                    <a:pt x="301" y="90"/>
                    <a:pt x="301" y="94"/>
                  </a:cubicBezTo>
                  <a:cubicBezTo>
                    <a:pt x="301" y="94"/>
                    <a:pt x="301" y="94"/>
                    <a:pt x="301" y="94"/>
                  </a:cubicBezTo>
                  <a:cubicBezTo>
                    <a:pt x="301" y="94"/>
                    <a:pt x="301" y="94"/>
                    <a:pt x="301" y="94"/>
                  </a:cubicBezTo>
                  <a:cubicBezTo>
                    <a:pt x="301" y="83"/>
                    <a:pt x="301" y="83"/>
                    <a:pt x="301" y="83"/>
                  </a:cubicBezTo>
                  <a:cubicBezTo>
                    <a:pt x="305" y="84"/>
                    <a:pt x="308" y="84"/>
                    <a:pt x="311" y="84"/>
                  </a:cubicBezTo>
                  <a:cubicBezTo>
                    <a:pt x="311" y="88"/>
                    <a:pt x="311" y="91"/>
                    <a:pt x="311" y="95"/>
                  </a:cubicBezTo>
                  <a:cubicBezTo>
                    <a:pt x="311" y="95"/>
                    <a:pt x="311" y="95"/>
                    <a:pt x="311" y="95"/>
                  </a:cubicBezTo>
                  <a:cubicBezTo>
                    <a:pt x="311" y="95"/>
                    <a:pt x="311" y="95"/>
                    <a:pt x="311" y="95"/>
                  </a:cubicBezTo>
                  <a:cubicBezTo>
                    <a:pt x="311" y="84"/>
                    <a:pt x="311" y="84"/>
                    <a:pt x="311" y="84"/>
                  </a:cubicBezTo>
                  <a:cubicBezTo>
                    <a:pt x="315" y="85"/>
                    <a:pt x="318" y="85"/>
                    <a:pt x="321" y="85"/>
                  </a:cubicBezTo>
                  <a:cubicBezTo>
                    <a:pt x="321" y="89"/>
                    <a:pt x="321" y="92"/>
                    <a:pt x="321" y="96"/>
                  </a:cubicBezTo>
                  <a:cubicBezTo>
                    <a:pt x="321" y="96"/>
                    <a:pt x="321" y="96"/>
                    <a:pt x="321" y="96"/>
                  </a:cubicBezTo>
                  <a:cubicBezTo>
                    <a:pt x="321" y="95"/>
                    <a:pt x="321" y="95"/>
                    <a:pt x="321" y="95"/>
                  </a:cubicBezTo>
                  <a:cubicBezTo>
                    <a:pt x="321" y="85"/>
                    <a:pt x="321" y="85"/>
                    <a:pt x="321" y="85"/>
                  </a:cubicBezTo>
                  <a:cubicBezTo>
                    <a:pt x="325" y="86"/>
                    <a:pt x="328" y="86"/>
                    <a:pt x="331" y="86"/>
                  </a:cubicBezTo>
                  <a:cubicBezTo>
                    <a:pt x="331" y="90"/>
                    <a:pt x="331" y="93"/>
                    <a:pt x="331" y="97"/>
                  </a:cubicBezTo>
                  <a:cubicBezTo>
                    <a:pt x="331" y="97"/>
                    <a:pt x="331" y="97"/>
                    <a:pt x="331" y="97"/>
                  </a:cubicBezTo>
                  <a:cubicBezTo>
                    <a:pt x="331" y="96"/>
                    <a:pt x="331" y="96"/>
                    <a:pt x="331" y="96"/>
                  </a:cubicBezTo>
                  <a:cubicBezTo>
                    <a:pt x="332" y="86"/>
                    <a:pt x="332" y="86"/>
                    <a:pt x="332" y="86"/>
                  </a:cubicBezTo>
                  <a:cubicBezTo>
                    <a:pt x="335" y="86"/>
                    <a:pt x="338" y="87"/>
                    <a:pt x="341" y="87"/>
                  </a:cubicBezTo>
                  <a:cubicBezTo>
                    <a:pt x="342" y="87"/>
                    <a:pt x="342" y="87"/>
                    <a:pt x="342" y="87"/>
                  </a:cubicBezTo>
                  <a:cubicBezTo>
                    <a:pt x="341" y="90"/>
                    <a:pt x="341" y="94"/>
                    <a:pt x="341" y="98"/>
                  </a:cubicBezTo>
                  <a:cubicBezTo>
                    <a:pt x="341" y="98"/>
                    <a:pt x="341" y="98"/>
                    <a:pt x="341" y="98"/>
                  </a:cubicBezTo>
                  <a:cubicBezTo>
                    <a:pt x="341" y="98"/>
                    <a:pt x="341" y="98"/>
                    <a:pt x="341" y="98"/>
                  </a:cubicBezTo>
                  <a:cubicBezTo>
                    <a:pt x="341" y="98"/>
                    <a:pt x="341" y="98"/>
                    <a:pt x="341" y="98"/>
                  </a:cubicBezTo>
                  <a:close/>
                  <a:moveTo>
                    <a:pt x="343" y="61"/>
                  </a:moveTo>
                  <a:cubicBezTo>
                    <a:pt x="343" y="62"/>
                    <a:pt x="343" y="63"/>
                    <a:pt x="343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33" y="64"/>
                    <a:pt x="333" y="64"/>
                    <a:pt x="333" y="64"/>
                  </a:cubicBezTo>
                  <a:cubicBezTo>
                    <a:pt x="333" y="54"/>
                    <a:pt x="333" y="54"/>
                    <a:pt x="333" y="54"/>
                  </a:cubicBezTo>
                  <a:cubicBezTo>
                    <a:pt x="333" y="53"/>
                    <a:pt x="333" y="53"/>
                    <a:pt x="333" y="53"/>
                  </a:cubicBezTo>
                  <a:cubicBezTo>
                    <a:pt x="336" y="53"/>
                    <a:pt x="339" y="53"/>
                    <a:pt x="343" y="53"/>
                  </a:cubicBezTo>
                  <a:cubicBezTo>
                    <a:pt x="343" y="53"/>
                    <a:pt x="343" y="53"/>
                    <a:pt x="343" y="53"/>
                  </a:cubicBezTo>
                  <a:cubicBezTo>
                    <a:pt x="343" y="56"/>
                    <a:pt x="343" y="58"/>
                    <a:pt x="343" y="61"/>
                  </a:cubicBezTo>
                  <a:close/>
                  <a:moveTo>
                    <a:pt x="343" y="53"/>
                  </a:moveTo>
                  <a:cubicBezTo>
                    <a:pt x="343" y="53"/>
                    <a:pt x="343" y="53"/>
                    <a:pt x="343" y="53"/>
                  </a:cubicBezTo>
                  <a:cubicBezTo>
                    <a:pt x="333" y="52"/>
                    <a:pt x="333" y="52"/>
                    <a:pt x="333" y="52"/>
                  </a:cubicBezTo>
                  <a:cubicBezTo>
                    <a:pt x="333" y="41"/>
                    <a:pt x="333" y="41"/>
                    <a:pt x="333" y="41"/>
                  </a:cubicBezTo>
                  <a:cubicBezTo>
                    <a:pt x="337" y="42"/>
                    <a:pt x="340" y="42"/>
                    <a:pt x="343" y="42"/>
                  </a:cubicBezTo>
                  <a:cubicBezTo>
                    <a:pt x="344" y="42"/>
                    <a:pt x="344" y="42"/>
                    <a:pt x="344" y="42"/>
                  </a:cubicBezTo>
                  <a:cubicBezTo>
                    <a:pt x="343" y="46"/>
                    <a:pt x="343" y="49"/>
                    <a:pt x="343" y="53"/>
                  </a:cubicBezTo>
                  <a:close/>
                  <a:moveTo>
                    <a:pt x="344" y="41"/>
                  </a:moveTo>
                  <a:cubicBezTo>
                    <a:pt x="344" y="42"/>
                    <a:pt x="344" y="42"/>
                    <a:pt x="344" y="42"/>
                  </a:cubicBezTo>
                  <a:cubicBezTo>
                    <a:pt x="343" y="42"/>
                    <a:pt x="343" y="42"/>
                    <a:pt x="343" y="42"/>
                  </a:cubicBezTo>
                  <a:cubicBezTo>
                    <a:pt x="333" y="41"/>
                    <a:pt x="333" y="41"/>
                    <a:pt x="333" y="41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1"/>
                    <a:pt x="334" y="31"/>
                    <a:pt x="334" y="30"/>
                  </a:cubicBezTo>
                  <a:cubicBezTo>
                    <a:pt x="337" y="30"/>
                    <a:pt x="340" y="30"/>
                    <a:pt x="34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44" y="34"/>
                    <a:pt x="344" y="38"/>
                    <a:pt x="344" y="41"/>
                  </a:cubicBezTo>
                  <a:close/>
                  <a:moveTo>
                    <a:pt x="344" y="30"/>
                  </a:moveTo>
                  <a:cubicBezTo>
                    <a:pt x="334" y="30"/>
                    <a:pt x="334" y="30"/>
                    <a:pt x="334" y="30"/>
                  </a:cubicBezTo>
                  <a:cubicBezTo>
                    <a:pt x="334" y="27"/>
                    <a:pt x="334" y="25"/>
                    <a:pt x="334" y="22"/>
                  </a:cubicBezTo>
                  <a:cubicBezTo>
                    <a:pt x="334" y="20"/>
                    <a:pt x="334" y="19"/>
                    <a:pt x="334" y="19"/>
                  </a:cubicBezTo>
                  <a:cubicBezTo>
                    <a:pt x="338" y="19"/>
                    <a:pt x="341" y="19"/>
                    <a:pt x="344" y="19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5" y="19"/>
                    <a:pt x="344" y="20"/>
                    <a:pt x="344" y="21"/>
                  </a:cubicBezTo>
                  <a:cubicBezTo>
                    <a:pt x="344" y="22"/>
                    <a:pt x="344" y="23"/>
                    <a:pt x="344" y="25"/>
                  </a:cubicBezTo>
                  <a:cubicBezTo>
                    <a:pt x="344" y="27"/>
                    <a:pt x="344" y="29"/>
                    <a:pt x="344" y="30"/>
                  </a:cubicBezTo>
                  <a:close/>
                  <a:moveTo>
                    <a:pt x="342" y="76"/>
                  </a:moveTo>
                  <a:cubicBezTo>
                    <a:pt x="342" y="76"/>
                    <a:pt x="342" y="76"/>
                    <a:pt x="342" y="76"/>
                  </a:cubicBezTo>
                  <a:cubicBezTo>
                    <a:pt x="342" y="76"/>
                    <a:pt x="343" y="76"/>
                    <a:pt x="344" y="76"/>
                  </a:cubicBezTo>
                  <a:cubicBezTo>
                    <a:pt x="346" y="76"/>
                    <a:pt x="348" y="76"/>
                    <a:pt x="349" y="76"/>
                  </a:cubicBezTo>
                  <a:cubicBezTo>
                    <a:pt x="350" y="77"/>
                    <a:pt x="351" y="77"/>
                    <a:pt x="352" y="77"/>
                  </a:cubicBezTo>
                  <a:cubicBezTo>
                    <a:pt x="352" y="80"/>
                    <a:pt x="352" y="84"/>
                    <a:pt x="352" y="88"/>
                  </a:cubicBezTo>
                  <a:cubicBezTo>
                    <a:pt x="350" y="88"/>
                    <a:pt x="348" y="88"/>
                    <a:pt x="346" y="87"/>
                  </a:cubicBezTo>
                  <a:cubicBezTo>
                    <a:pt x="343" y="87"/>
                    <a:pt x="342" y="87"/>
                    <a:pt x="342" y="87"/>
                  </a:cubicBezTo>
                  <a:lnTo>
                    <a:pt x="342" y="76"/>
                  </a:lnTo>
                  <a:close/>
                  <a:moveTo>
                    <a:pt x="345" y="98"/>
                  </a:moveTo>
                  <a:cubicBezTo>
                    <a:pt x="343" y="98"/>
                    <a:pt x="342" y="98"/>
                    <a:pt x="341" y="98"/>
                  </a:cubicBezTo>
                  <a:cubicBezTo>
                    <a:pt x="341" y="98"/>
                    <a:pt x="341" y="98"/>
                    <a:pt x="341" y="98"/>
                  </a:cubicBezTo>
                  <a:cubicBezTo>
                    <a:pt x="342" y="87"/>
                    <a:pt x="342" y="87"/>
                    <a:pt x="342" y="87"/>
                  </a:cubicBezTo>
                  <a:cubicBezTo>
                    <a:pt x="342" y="87"/>
                    <a:pt x="342" y="87"/>
                    <a:pt x="342" y="87"/>
                  </a:cubicBezTo>
                  <a:cubicBezTo>
                    <a:pt x="342" y="87"/>
                    <a:pt x="342" y="87"/>
                    <a:pt x="344" y="87"/>
                  </a:cubicBezTo>
                  <a:cubicBezTo>
                    <a:pt x="345" y="87"/>
                    <a:pt x="347" y="88"/>
                    <a:pt x="349" y="88"/>
                  </a:cubicBezTo>
                  <a:cubicBezTo>
                    <a:pt x="350" y="88"/>
                    <a:pt x="351" y="88"/>
                    <a:pt x="352" y="88"/>
                  </a:cubicBezTo>
                  <a:cubicBezTo>
                    <a:pt x="352" y="92"/>
                    <a:pt x="352" y="95"/>
                    <a:pt x="351" y="99"/>
                  </a:cubicBezTo>
                  <a:cubicBezTo>
                    <a:pt x="351" y="99"/>
                    <a:pt x="351" y="99"/>
                    <a:pt x="351" y="99"/>
                  </a:cubicBezTo>
                  <a:cubicBezTo>
                    <a:pt x="350" y="99"/>
                    <a:pt x="348" y="99"/>
                    <a:pt x="345" y="98"/>
                  </a:cubicBezTo>
                  <a:close/>
                  <a:moveTo>
                    <a:pt x="352" y="76"/>
                  </a:moveTo>
                  <a:cubicBezTo>
                    <a:pt x="350" y="76"/>
                    <a:pt x="348" y="76"/>
                    <a:pt x="346" y="76"/>
                  </a:cubicBezTo>
                  <a:cubicBezTo>
                    <a:pt x="344" y="76"/>
                    <a:pt x="343" y="76"/>
                    <a:pt x="342" y="76"/>
                  </a:cubicBezTo>
                  <a:cubicBezTo>
                    <a:pt x="343" y="65"/>
                    <a:pt x="343" y="65"/>
                    <a:pt x="343" y="65"/>
                  </a:cubicBezTo>
                  <a:cubicBezTo>
                    <a:pt x="343" y="65"/>
                    <a:pt x="343" y="65"/>
                    <a:pt x="343" y="65"/>
                  </a:cubicBezTo>
                  <a:cubicBezTo>
                    <a:pt x="343" y="65"/>
                    <a:pt x="343" y="65"/>
                    <a:pt x="345" y="65"/>
                  </a:cubicBezTo>
                  <a:cubicBezTo>
                    <a:pt x="346" y="65"/>
                    <a:pt x="348" y="65"/>
                    <a:pt x="350" y="65"/>
                  </a:cubicBezTo>
                  <a:cubicBezTo>
                    <a:pt x="351" y="65"/>
                    <a:pt x="352" y="65"/>
                    <a:pt x="353" y="65"/>
                  </a:cubicBezTo>
                  <a:cubicBezTo>
                    <a:pt x="353" y="69"/>
                    <a:pt x="353" y="73"/>
                    <a:pt x="352" y="76"/>
                  </a:cubicBezTo>
                  <a:close/>
                  <a:moveTo>
                    <a:pt x="353" y="62"/>
                  </a:moveTo>
                  <a:cubicBezTo>
                    <a:pt x="353" y="63"/>
                    <a:pt x="353" y="64"/>
                    <a:pt x="353" y="65"/>
                  </a:cubicBezTo>
                  <a:cubicBezTo>
                    <a:pt x="351" y="65"/>
                    <a:pt x="349" y="65"/>
                    <a:pt x="347" y="65"/>
                  </a:cubicBezTo>
                  <a:cubicBezTo>
                    <a:pt x="344" y="65"/>
                    <a:pt x="343" y="64"/>
                    <a:pt x="343" y="65"/>
                  </a:cubicBezTo>
                  <a:cubicBezTo>
                    <a:pt x="343" y="55"/>
                    <a:pt x="343" y="55"/>
                    <a:pt x="343" y="55"/>
                  </a:cubicBezTo>
                  <a:cubicBezTo>
                    <a:pt x="343" y="53"/>
                    <a:pt x="343" y="53"/>
                    <a:pt x="343" y="53"/>
                  </a:cubicBezTo>
                  <a:cubicBezTo>
                    <a:pt x="343" y="53"/>
                    <a:pt x="343" y="53"/>
                    <a:pt x="343" y="53"/>
                  </a:cubicBezTo>
                  <a:cubicBezTo>
                    <a:pt x="343" y="53"/>
                    <a:pt x="344" y="53"/>
                    <a:pt x="345" y="53"/>
                  </a:cubicBezTo>
                  <a:cubicBezTo>
                    <a:pt x="347" y="54"/>
                    <a:pt x="349" y="54"/>
                    <a:pt x="350" y="54"/>
                  </a:cubicBezTo>
                  <a:cubicBezTo>
                    <a:pt x="351" y="54"/>
                    <a:pt x="352" y="54"/>
                    <a:pt x="353" y="54"/>
                  </a:cubicBezTo>
                  <a:cubicBezTo>
                    <a:pt x="353" y="57"/>
                    <a:pt x="353" y="59"/>
                    <a:pt x="353" y="62"/>
                  </a:cubicBezTo>
                  <a:close/>
                  <a:moveTo>
                    <a:pt x="353" y="54"/>
                  </a:moveTo>
                  <a:cubicBezTo>
                    <a:pt x="351" y="54"/>
                    <a:pt x="349" y="54"/>
                    <a:pt x="347" y="53"/>
                  </a:cubicBezTo>
                  <a:cubicBezTo>
                    <a:pt x="345" y="53"/>
                    <a:pt x="344" y="53"/>
                    <a:pt x="343" y="53"/>
                  </a:cubicBezTo>
                  <a:cubicBezTo>
                    <a:pt x="344" y="42"/>
                    <a:pt x="344" y="42"/>
                    <a:pt x="344" y="42"/>
                  </a:cubicBezTo>
                  <a:cubicBezTo>
                    <a:pt x="344" y="42"/>
                    <a:pt x="344" y="42"/>
                    <a:pt x="344" y="42"/>
                  </a:cubicBezTo>
                  <a:cubicBezTo>
                    <a:pt x="344" y="42"/>
                    <a:pt x="344" y="42"/>
                    <a:pt x="346" y="42"/>
                  </a:cubicBezTo>
                  <a:cubicBezTo>
                    <a:pt x="347" y="42"/>
                    <a:pt x="349" y="42"/>
                    <a:pt x="351" y="43"/>
                  </a:cubicBezTo>
                  <a:cubicBezTo>
                    <a:pt x="352" y="43"/>
                    <a:pt x="353" y="43"/>
                    <a:pt x="354" y="43"/>
                  </a:cubicBezTo>
                  <a:cubicBezTo>
                    <a:pt x="354" y="46"/>
                    <a:pt x="354" y="50"/>
                    <a:pt x="353" y="54"/>
                  </a:cubicBezTo>
                  <a:close/>
                  <a:moveTo>
                    <a:pt x="354" y="42"/>
                  </a:moveTo>
                  <a:cubicBezTo>
                    <a:pt x="354" y="43"/>
                    <a:pt x="354" y="43"/>
                    <a:pt x="354" y="43"/>
                  </a:cubicBezTo>
                  <a:cubicBezTo>
                    <a:pt x="352" y="42"/>
                    <a:pt x="350" y="42"/>
                    <a:pt x="348" y="42"/>
                  </a:cubicBezTo>
                  <a:cubicBezTo>
                    <a:pt x="345" y="42"/>
                    <a:pt x="344" y="42"/>
                    <a:pt x="344" y="42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4" y="32"/>
                    <a:pt x="344" y="31"/>
                    <a:pt x="344" y="31"/>
                  </a:cubicBezTo>
                  <a:cubicBezTo>
                    <a:pt x="344" y="31"/>
                    <a:pt x="344" y="31"/>
                    <a:pt x="344" y="31"/>
                  </a:cubicBezTo>
                  <a:cubicBezTo>
                    <a:pt x="344" y="31"/>
                    <a:pt x="345" y="31"/>
                    <a:pt x="346" y="31"/>
                  </a:cubicBezTo>
                  <a:cubicBezTo>
                    <a:pt x="348" y="31"/>
                    <a:pt x="350" y="31"/>
                    <a:pt x="351" y="31"/>
                  </a:cubicBezTo>
                  <a:cubicBezTo>
                    <a:pt x="352" y="31"/>
                    <a:pt x="353" y="31"/>
                    <a:pt x="354" y="31"/>
                  </a:cubicBezTo>
                  <a:cubicBezTo>
                    <a:pt x="354" y="35"/>
                    <a:pt x="354" y="38"/>
                    <a:pt x="354" y="42"/>
                  </a:cubicBezTo>
                  <a:close/>
                  <a:moveTo>
                    <a:pt x="355" y="20"/>
                  </a:moveTo>
                  <a:cubicBezTo>
                    <a:pt x="355" y="20"/>
                    <a:pt x="355" y="20"/>
                    <a:pt x="355" y="22"/>
                  </a:cubicBezTo>
                  <a:cubicBezTo>
                    <a:pt x="355" y="23"/>
                    <a:pt x="355" y="24"/>
                    <a:pt x="355" y="25"/>
                  </a:cubicBezTo>
                  <a:cubicBezTo>
                    <a:pt x="355" y="27"/>
                    <a:pt x="354" y="29"/>
                    <a:pt x="354" y="31"/>
                  </a:cubicBezTo>
                  <a:cubicBezTo>
                    <a:pt x="352" y="31"/>
                    <a:pt x="350" y="31"/>
                    <a:pt x="348" y="31"/>
                  </a:cubicBezTo>
                  <a:cubicBezTo>
                    <a:pt x="346" y="30"/>
                    <a:pt x="345" y="30"/>
                    <a:pt x="344" y="30"/>
                  </a:cubicBezTo>
                  <a:cubicBezTo>
                    <a:pt x="344" y="28"/>
                    <a:pt x="344" y="25"/>
                    <a:pt x="345" y="23"/>
                  </a:cubicBezTo>
                  <a:cubicBezTo>
                    <a:pt x="345" y="22"/>
                    <a:pt x="345" y="22"/>
                    <a:pt x="345" y="21"/>
                  </a:cubicBezTo>
                  <a:cubicBezTo>
                    <a:pt x="345" y="20"/>
                    <a:pt x="345" y="19"/>
                    <a:pt x="345" y="19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5" y="19"/>
                    <a:pt x="345" y="19"/>
                    <a:pt x="347" y="19"/>
                  </a:cubicBezTo>
                  <a:cubicBezTo>
                    <a:pt x="348" y="19"/>
                    <a:pt x="350" y="20"/>
                    <a:pt x="352" y="20"/>
                  </a:cubicBezTo>
                  <a:cubicBezTo>
                    <a:pt x="353" y="20"/>
                    <a:pt x="354" y="20"/>
                    <a:pt x="355" y="2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ïṩḷïḓe">
              <a:extLst>
                <a:ext uri="{FF2B5EF4-FFF2-40B4-BE49-F238E27FC236}">
                  <a16:creationId xmlns:a16="http://schemas.microsoft.com/office/drawing/2014/main" id="{405C81ED-DC06-3CB0-B730-7BB931ECE0D7}"/>
                </a:ext>
              </a:extLst>
            </p:cNvPr>
            <p:cNvSpPr/>
            <p:nvPr/>
          </p:nvSpPr>
          <p:spPr bwMode="auto">
            <a:xfrm>
              <a:off x="5953126" y="2051051"/>
              <a:ext cx="2216150" cy="165100"/>
            </a:xfrm>
            <a:custGeom>
              <a:avLst/>
              <a:gdLst>
                <a:gd name="T0" fmla="*/ 361 w 364"/>
                <a:gd name="T1" fmla="*/ 17 h 27"/>
                <a:gd name="T2" fmla="*/ 163 w 364"/>
                <a:gd name="T3" fmla="*/ 8 h 27"/>
                <a:gd name="T4" fmla="*/ 163 w 364"/>
                <a:gd name="T5" fmla="*/ 8 h 27"/>
                <a:gd name="T6" fmla="*/ 1 w 364"/>
                <a:gd name="T7" fmla="*/ 0 h 27"/>
                <a:gd name="T8" fmla="*/ 0 w 364"/>
                <a:gd name="T9" fmla="*/ 8 h 27"/>
                <a:gd name="T10" fmla="*/ 88 w 364"/>
                <a:gd name="T11" fmla="*/ 13 h 27"/>
                <a:gd name="T12" fmla="*/ 158 w 364"/>
                <a:gd name="T13" fmla="*/ 16 h 27"/>
                <a:gd name="T14" fmla="*/ 158 w 364"/>
                <a:gd name="T15" fmla="*/ 17 h 27"/>
                <a:gd name="T16" fmla="*/ 267 w 364"/>
                <a:gd name="T17" fmla="*/ 22 h 27"/>
                <a:gd name="T18" fmla="*/ 361 w 364"/>
                <a:gd name="T19" fmla="*/ 27 h 27"/>
                <a:gd name="T20" fmla="*/ 361 w 364"/>
                <a:gd name="T21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4" h="27">
                  <a:moveTo>
                    <a:pt x="361" y="17"/>
                  </a:moveTo>
                  <a:cubicBezTo>
                    <a:pt x="290" y="14"/>
                    <a:pt x="226" y="11"/>
                    <a:pt x="163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05" y="5"/>
                    <a:pt x="53" y="3"/>
                    <a:pt x="1" y="0"/>
                  </a:cubicBezTo>
                  <a:cubicBezTo>
                    <a:pt x="0" y="3"/>
                    <a:pt x="0" y="6"/>
                    <a:pt x="0" y="8"/>
                  </a:cubicBezTo>
                  <a:cubicBezTo>
                    <a:pt x="34" y="10"/>
                    <a:pt x="58" y="11"/>
                    <a:pt x="88" y="13"/>
                  </a:cubicBezTo>
                  <a:cubicBezTo>
                    <a:pt x="111" y="14"/>
                    <a:pt x="134" y="15"/>
                    <a:pt x="158" y="16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99" y="19"/>
                    <a:pt x="229" y="21"/>
                    <a:pt x="267" y="22"/>
                  </a:cubicBezTo>
                  <a:cubicBezTo>
                    <a:pt x="297" y="24"/>
                    <a:pt x="328" y="26"/>
                    <a:pt x="361" y="27"/>
                  </a:cubicBezTo>
                  <a:cubicBezTo>
                    <a:pt x="363" y="24"/>
                    <a:pt x="364" y="21"/>
                    <a:pt x="361" y="1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íṧliḑé">
              <a:extLst>
                <a:ext uri="{FF2B5EF4-FFF2-40B4-BE49-F238E27FC236}">
                  <a16:creationId xmlns:a16="http://schemas.microsoft.com/office/drawing/2014/main" id="{95632C49-7DF3-E94C-0C18-78FF74A23FB0}"/>
                </a:ext>
              </a:extLst>
            </p:cNvPr>
            <p:cNvSpPr/>
            <p:nvPr/>
          </p:nvSpPr>
          <p:spPr bwMode="auto">
            <a:xfrm>
              <a:off x="6623051" y="2616201"/>
              <a:ext cx="395288" cy="450850"/>
            </a:xfrm>
            <a:custGeom>
              <a:avLst/>
              <a:gdLst>
                <a:gd name="T0" fmla="*/ 11 w 65"/>
                <a:gd name="T1" fmla="*/ 11 h 74"/>
                <a:gd name="T2" fmla="*/ 1 w 65"/>
                <a:gd name="T3" fmla="*/ 28 h 74"/>
                <a:gd name="T4" fmla="*/ 13 w 65"/>
                <a:gd name="T5" fmla="*/ 28 h 74"/>
                <a:gd name="T6" fmla="*/ 12 w 65"/>
                <a:gd name="T7" fmla="*/ 30 h 74"/>
                <a:gd name="T8" fmla="*/ 13 w 65"/>
                <a:gd name="T9" fmla="*/ 31 h 74"/>
                <a:gd name="T10" fmla="*/ 8 w 65"/>
                <a:gd name="T11" fmla="*/ 40 h 74"/>
                <a:gd name="T12" fmla="*/ 10 w 65"/>
                <a:gd name="T13" fmla="*/ 53 h 74"/>
                <a:gd name="T14" fmla="*/ 24 w 65"/>
                <a:gd name="T15" fmla="*/ 60 h 74"/>
                <a:gd name="T16" fmla="*/ 25 w 65"/>
                <a:gd name="T17" fmla="*/ 61 h 74"/>
                <a:gd name="T18" fmla="*/ 26 w 65"/>
                <a:gd name="T19" fmla="*/ 60 h 74"/>
                <a:gd name="T20" fmla="*/ 32 w 65"/>
                <a:gd name="T21" fmla="*/ 69 h 74"/>
                <a:gd name="T22" fmla="*/ 47 w 65"/>
                <a:gd name="T23" fmla="*/ 69 h 74"/>
                <a:gd name="T24" fmla="*/ 48 w 65"/>
                <a:gd name="T25" fmla="*/ 70 h 74"/>
                <a:gd name="T26" fmla="*/ 49 w 65"/>
                <a:gd name="T27" fmla="*/ 69 h 74"/>
                <a:gd name="T28" fmla="*/ 62 w 65"/>
                <a:gd name="T29" fmla="*/ 68 h 74"/>
                <a:gd name="T30" fmla="*/ 63 w 65"/>
                <a:gd name="T31" fmla="*/ 52 h 74"/>
                <a:gd name="T32" fmla="*/ 63 w 65"/>
                <a:gd name="T33" fmla="*/ 51 h 74"/>
                <a:gd name="T34" fmla="*/ 62 w 65"/>
                <a:gd name="T35" fmla="*/ 50 h 74"/>
                <a:gd name="T36" fmla="*/ 59 w 65"/>
                <a:gd name="T37" fmla="*/ 36 h 74"/>
                <a:gd name="T38" fmla="*/ 53 w 65"/>
                <a:gd name="T39" fmla="*/ 27 h 74"/>
                <a:gd name="T40" fmla="*/ 54 w 65"/>
                <a:gd name="T41" fmla="*/ 27 h 74"/>
                <a:gd name="T42" fmla="*/ 53 w 65"/>
                <a:gd name="T43" fmla="*/ 25 h 74"/>
                <a:gd name="T44" fmla="*/ 45 w 65"/>
                <a:gd name="T45" fmla="*/ 10 h 74"/>
                <a:gd name="T46" fmla="*/ 36 w 65"/>
                <a:gd name="T47" fmla="*/ 5 h 74"/>
                <a:gd name="T48" fmla="*/ 27 w 65"/>
                <a:gd name="T49" fmla="*/ 12 h 74"/>
                <a:gd name="T50" fmla="*/ 26 w 65"/>
                <a:gd name="T51" fmla="*/ 11 h 74"/>
                <a:gd name="T52" fmla="*/ 25 w 65"/>
                <a:gd name="T53" fmla="*/ 12 h 74"/>
                <a:gd name="T54" fmla="*/ 21 w 65"/>
                <a:gd name="T55" fmla="*/ 2 h 74"/>
                <a:gd name="T56" fmla="*/ 19 w 65"/>
                <a:gd name="T57" fmla="*/ 23 h 74"/>
                <a:gd name="T58" fmla="*/ 22 w 65"/>
                <a:gd name="T59" fmla="*/ 39 h 74"/>
                <a:gd name="T60" fmla="*/ 38 w 65"/>
                <a:gd name="T61" fmla="*/ 44 h 74"/>
                <a:gd name="T62" fmla="*/ 29 w 65"/>
                <a:gd name="T63" fmla="*/ 33 h 74"/>
                <a:gd name="T64" fmla="*/ 36 w 65"/>
                <a:gd name="T65" fmla="*/ 24 h 74"/>
                <a:gd name="T66" fmla="*/ 30 w 65"/>
                <a:gd name="T67" fmla="*/ 32 h 74"/>
                <a:gd name="T68" fmla="*/ 22 w 65"/>
                <a:gd name="T69" fmla="*/ 41 h 74"/>
                <a:gd name="T70" fmla="*/ 33 w 65"/>
                <a:gd name="T71" fmla="*/ 52 h 74"/>
                <a:gd name="T72" fmla="*/ 47 w 65"/>
                <a:gd name="T73" fmla="*/ 53 h 74"/>
                <a:gd name="T74" fmla="*/ 53 w 65"/>
                <a:gd name="T75" fmla="*/ 61 h 74"/>
                <a:gd name="T76" fmla="*/ 48 w 65"/>
                <a:gd name="T77" fmla="*/ 54 h 74"/>
                <a:gd name="T78" fmla="*/ 62 w 65"/>
                <a:gd name="T79" fmla="*/ 51 h 74"/>
                <a:gd name="T80" fmla="*/ 56 w 65"/>
                <a:gd name="T81" fmla="*/ 44 h 74"/>
                <a:gd name="T82" fmla="*/ 48 w 65"/>
                <a:gd name="T83" fmla="*/ 52 h 74"/>
                <a:gd name="T84" fmla="*/ 54 w 65"/>
                <a:gd name="T85" fmla="*/ 43 h 74"/>
                <a:gd name="T86" fmla="*/ 46 w 65"/>
                <a:gd name="T87" fmla="*/ 33 h 74"/>
                <a:gd name="T88" fmla="*/ 26 w 65"/>
                <a:gd name="T89" fmla="*/ 14 h 74"/>
                <a:gd name="T90" fmla="*/ 21 w 65"/>
                <a:gd name="T91" fmla="*/ 2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74">
                  <a:moveTo>
                    <a:pt x="20" y="1"/>
                  </a:moveTo>
                  <a:cubicBezTo>
                    <a:pt x="17" y="3"/>
                    <a:pt x="14" y="6"/>
                    <a:pt x="12" y="9"/>
                  </a:cubicBezTo>
                  <a:cubicBezTo>
                    <a:pt x="12" y="9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6"/>
                    <a:pt x="5" y="22"/>
                    <a:pt x="0" y="27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5" y="23"/>
                    <a:pt x="9" y="17"/>
                    <a:pt x="13" y="12"/>
                  </a:cubicBezTo>
                  <a:cubicBezTo>
                    <a:pt x="15" y="15"/>
                    <a:pt x="17" y="17"/>
                    <a:pt x="19" y="20"/>
                  </a:cubicBezTo>
                  <a:cubicBezTo>
                    <a:pt x="17" y="23"/>
                    <a:pt x="15" y="25"/>
                    <a:pt x="13" y="28"/>
                  </a:cubicBezTo>
                  <a:cubicBezTo>
                    <a:pt x="11" y="26"/>
                    <a:pt x="10" y="23"/>
                    <a:pt x="8" y="21"/>
                  </a:cubicBezTo>
                  <a:cubicBezTo>
                    <a:pt x="7" y="20"/>
                    <a:pt x="6" y="21"/>
                    <a:pt x="6" y="22"/>
                  </a:cubicBezTo>
                  <a:cubicBezTo>
                    <a:pt x="8" y="25"/>
                    <a:pt x="10" y="27"/>
                    <a:pt x="12" y="30"/>
                  </a:cubicBezTo>
                  <a:cubicBezTo>
                    <a:pt x="10" y="33"/>
                    <a:pt x="7" y="36"/>
                    <a:pt x="4" y="38"/>
                  </a:cubicBezTo>
                  <a:cubicBezTo>
                    <a:pt x="4" y="38"/>
                    <a:pt x="4" y="39"/>
                    <a:pt x="5" y="39"/>
                  </a:cubicBezTo>
                  <a:cubicBezTo>
                    <a:pt x="8" y="37"/>
                    <a:pt x="11" y="34"/>
                    <a:pt x="13" y="31"/>
                  </a:cubicBezTo>
                  <a:cubicBezTo>
                    <a:pt x="16" y="34"/>
                    <a:pt x="18" y="37"/>
                    <a:pt x="21" y="40"/>
                  </a:cubicBezTo>
                  <a:cubicBezTo>
                    <a:pt x="19" y="43"/>
                    <a:pt x="17" y="45"/>
                    <a:pt x="15" y="48"/>
                  </a:cubicBezTo>
                  <a:cubicBezTo>
                    <a:pt x="13" y="45"/>
                    <a:pt x="10" y="42"/>
                    <a:pt x="8" y="40"/>
                  </a:cubicBezTo>
                  <a:cubicBezTo>
                    <a:pt x="7" y="39"/>
                    <a:pt x="6" y="40"/>
                    <a:pt x="7" y="41"/>
                  </a:cubicBezTo>
                  <a:cubicBezTo>
                    <a:pt x="9" y="44"/>
                    <a:pt x="11" y="46"/>
                    <a:pt x="13" y="49"/>
                  </a:cubicBezTo>
                  <a:cubicBezTo>
                    <a:pt x="12" y="50"/>
                    <a:pt x="11" y="52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2"/>
                    <a:pt x="13" y="51"/>
                    <a:pt x="14" y="50"/>
                  </a:cubicBezTo>
                  <a:cubicBezTo>
                    <a:pt x="17" y="53"/>
                    <a:pt x="21" y="57"/>
                    <a:pt x="24" y="60"/>
                  </a:cubicBezTo>
                  <a:cubicBezTo>
                    <a:pt x="23" y="62"/>
                    <a:pt x="21" y="63"/>
                    <a:pt x="19" y="64"/>
                  </a:cubicBezTo>
                  <a:cubicBezTo>
                    <a:pt x="19" y="64"/>
                    <a:pt x="19" y="65"/>
                    <a:pt x="20" y="65"/>
                  </a:cubicBezTo>
                  <a:cubicBezTo>
                    <a:pt x="22" y="63"/>
                    <a:pt x="23" y="62"/>
                    <a:pt x="25" y="61"/>
                  </a:cubicBezTo>
                  <a:cubicBezTo>
                    <a:pt x="27" y="63"/>
                    <a:pt x="29" y="65"/>
                    <a:pt x="31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0" y="65"/>
                    <a:pt x="28" y="62"/>
                    <a:pt x="26" y="60"/>
                  </a:cubicBezTo>
                  <a:cubicBezTo>
                    <a:pt x="28" y="58"/>
                    <a:pt x="30" y="56"/>
                    <a:pt x="32" y="53"/>
                  </a:cubicBezTo>
                  <a:cubicBezTo>
                    <a:pt x="35" y="56"/>
                    <a:pt x="37" y="59"/>
                    <a:pt x="40" y="61"/>
                  </a:cubicBezTo>
                  <a:cubicBezTo>
                    <a:pt x="37" y="64"/>
                    <a:pt x="35" y="67"/>
                    <a:pt x="32" y="69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5" y="67"/>
                    <a:pt x="38" y="65"/>
                    <a:pt x="40" y="62"/>
                  </a:cubicBezTo>
                  <a:cubicBezTo>
                    <a:pt x="43" y="64"/>
                    <a:pt x="45" y="67"/>
                    <a:pt x="47" y="69"/>
                  </a:cubicBezTo>
                  <a:cubicBezTo>
                    <a:pt x="47" y="71"/>
                    <a:pt x="45" y="72"/>
                    <a:pt x="44" y="73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6" y="73"/>
                    <a:pt x="47" y="71"/>
                    <a:pt x="48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50" y="67"/>
                    <a:pt x="51" y="65"/>
                    <a:pt x="53" y="63"/>
                  </a:cubicBezTo>
                  <a:cubicBezTo>
                    <a:pt x="53" y="62"/>
                    <a:pt x="54" y="61"/>
                    <a:pt x="54" y="60"/>
                  </a:cubicBezTo>
                  <a:cubicBezTo>
                    <a:pt x="57" y="63"/>
                    <a:pt x="60" y="66"/>
                    <a:pt x="62" y="68"/>
                  </a:cubicBezTo>
                  <a:cubicBezTo>
                    <a:pt x="63" y="69"/>
                    <a:pt x="64" y="68"/>
                    <a:pt x="63" y="68"/>
                  </a:cubicBezTo>
                  <a:cubicBezTo>
                    <a:pt x="60" y="65"/>
                    <a:pt x="58" y="62"/>
                    <a:pt x="55" y="60"/>
                  </a:cubicBezTo>
                  <a:cubicBezTo>
                    <a:pt x="57" y="57"/>
                    <a:pt x="60" y="54"/>
                    <a:pt x="63" y="52"/>
                  </a:cubicBezTo>
                  <a:cubicBezTo>
                    <a:pt x="63" y="52"/>
                    <a:pt x="63" y="52"/>
                    <a:pt x="64" y="53"/>
                  </a:cubicBezTo>
                  <a:cubicBezTo>
                    <a:pt x="64" y="53"/>
                    <a:pt x="65" y="53"/>
                    <a:pt x="64" y="52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4" y="51"/>
                    <a:pt x="64" y="50"/>
                    <a:pt x="65" y="50"/>
                  </a:cubicBezTo>
                  <a:cubicBezTo>
                    <a:pt x="65" y="49"/>
                    <a:pt x="64" y="48"/>
                    <a:pt x="64" y="49"/>
                  </a:cubicBezTo>
                  <a:cubicBezTo>
                    <a:pt x="63" y="49"/>
                    <a:pt x="63" y="50"/>
                    <a:pt x="62" y="50"/>
                  </a:cubicBezTo>
                  <a:cubicBezTo>
                    <a:pt x="60" y="48"/>
                    <a:pt x="58" y="46"/>
                    <a:pt x="56" y="44"/>
                  </a:cubicBezTo>
                  <a:cubicBezTo>
                    <a:pt x="58" y="42"/>
                    <a:pt x="59" y="40"/>
                    <a:pt x="60" y="38"/>
                  </a:cubicBezTo>
                  <a:cubicBezTo>
                    <a:pt x="61" y="37"/>
                    <a:pt x="60" y="35"/>
                    <a:pt x="59" y="36"/>
                  </a:cubicBezTo>
                  <a:cubicBezTo>
                    <a:pt x="58" y="38"/>
                    <a:pt x="56" y="40"/>
                    <a:pt x="55" y="42"/>
                  </a:cubicBezTo>
                  <a:cubicBezTo>
                    <a:pt x="53" y="40"/>
                    <a:pt x="50" y="37"/>
                    <a:pt x="48" y="34"/>
                  </a:cubicBezTo>
                  <a:cubicBezTo>
                    <a:pt x="50" y="32"/>
                    <a:pt x="52" y="30"/>
                    <a:pt x="53" y="27"/>
                  </a:cubicBezTo>
                  <a:cubicBezTo>
                    <a:pt x="54" y="28"/>
                    <a:pt x="55" y="29"/>
                    <a:pt x="55" y="29"/>
                  </a:cubicBezTo>
                  <a:cubicBezTo>
                    <a:pt x="55" y="30"/>
                    <a:pt x="56" y="29"/>
                    <a:pt x="56" y="29"/>
                  </a:cubicBezTo>
                  <a:cubicBezTo>
                    <a:pt x="55" y="28"/>
                    <a:pt x="55" y="27"/>
                    <a:pt x="54" y="27"/>
                  </a:cubicBezTo>
                  <a:cubicBezTo>
                    <a:pt x="54" y="26"/>
                    <a:pt x="55" y="26"/>
                    <a:pt x="55" y="25"/>
                  </a:cubicBezTo>
                  <a:cubicBezTo>
                    <a:pt x="56" y="24"/>
                    <a:pt x="55" y="23"/>
                    <a:pt x="54" y="24"/>
                  </a:cubicBezTo>
                  <a:cubicBezTo>
                    <a:pt x="54" y="24"/>
                    <a:pt x="53" y="25"/>
                    <a:pt x="53" y="25"/>
                  </a:cubicBezTo>
                  <a:cubicBezTo>
                    <a:pt x="50" y="21"/>
                    <a:pt x="47" y="18"/>
                    <a:pt x="45" y="14"/>
                  </a:cubicBezTo>
                  <a:cubicBezTo>
                    <a:pt x="45" y="13"/>
                    <a:pt x="46" y="12"/>
                    <a:pt x="47" y="11"/>
                  </a:cubicBezTo>
                  <a:cubicBezTo>
                    <a:pt x="47" y="10"/>
                    <a:pt x="46" y="9"/>
                    <a:pt x="45" y="10"/>
                  </a:cubicBezTo>
                  <a:cubicBezTo>
                    <a:pt x="45" y="11"/>
                    <a:pt x="44" y="12"/>
                    <a:pt x="43" y="12"/>
                  </a:cubicBezTo>
                  <a:cubicBezTo>
                    <a:pt x="41" y="9"/>
                    <a:pt x="39" y="7"/>
                    <a:pt x="37" y="4"/>
                  </a:cubicBezTo>
                  <a:cubicBezTo>
                    <a:pt x="37" y="3"/>
                    <a:pt x="35" y="4"/>
                    <a:pt x="36" y="5"/>
                  </a:cubicBezTo>
                  <a:cubicBezTo>
                    <a:pt x="38" y="8"/>
                    <a:pt x="40" y="10"/>
                    <a:pt x="42" y="13"/>
                  </a:cubicBezTo>
                  <a:cubicBezTo>
                    <a:pt x="40" y="16"/>
                    <a:pt x="38" y="19"/>
                    <a:pt x="36" y="22"/>
                  </a:cubicBezTo>
                  <a:cubicBezTo>
                    <a:pt x="33" y="19"/>
                    <a:pt x="30" y="16"/>
                    <a:pt x="27" y="12"/>
                  </a:cubicBezTo>
                  <a:cubicBezTo>
                    <a:pt x="30" y="10"/>
                    <a:pt x="33" y="7"/>
                    <a:pt x="35" y="4"/>
                  </a:cubicBezTo>
                  <a:cubicBezTo>
                    <a:pt x="36" y="3"/>
                    <a:pt x="35" y="1"/>
                    <a:pt x="34" y="2"/>
                  </a:cubicBezTo>
                  <a:cubicBezTo>
                    <a:pt x="31" y="5"/>
                    <a:pt x="29" y="8"/>
                    <a:pt x="26" y="11"/>
                  </a:cubicBezTo>
                  <a:cubicBezTo>
                    <a:pt x="24" y="9"/>
                    <a:pt x="22" y="7"/>
                    <a:pt x="21" y="5"/>
                  </a:cubicBezTo>
                  <a:cubicBezTo>
                    <a:pt x="20" y="4"/>
                    <a:pt x="19" y="6"/>
                    <a:pt x="20" y="7"/>
                  </a:cubicBezTo>
                  <a:cubicBezTo>
                    <a:pt x="21" y="9"/>
                    <a:pt x="23" y="10"/>
                    <a:pt x="25" y="12"/>
                  </a:cubicBezTo>
                  <a:cubicBezTo>
                    <a:pt x="23" y="14"/>
                    <a:pt x="21" y="16"/>
                    <a:pt x="20" y="18"/>
                  </a:cubicBezTo>
                  <a:cubicBezTo>
                    <a:pt x="18" y="16"/>
                    <a:pt x="16" y="13"/>
                    <a:pt x="14" y="11"/>
                  </a:cubicBezTo>
                  <a:cubicBezTo>
                    <a:pt x="16" y="8"/>
                    <a:pt x="18" y="5"/>
                    <a:pt x="21" y="2"/>
                  </a:cubicBezTo>
                  <a:cubicBezTo>
                    <a:pt x="21" y="1"/>
                    <a:pt x="20" y="0"/>
                    <a:pt x="20" y="1"/>
                  </a:cubicBezTo>
                  <a:close/>
                  <a:moveTo>
                    <a:pt x="14" y="29"/>
                  </a:moveTo>
                  <a:cubicBezTo>
                    <a:pt x="16" y="27"/>
                    <a:pt x="17" y="25"/>
                    <a:pt x="19" y="23"/>
                  </a:cubicBezTo>
                  <a:cubicBezTo>
                    <a:pt x="19" y="22"/>
                    <a:pt x="19" y="22"/>
                    <a:pt x="20" y="21"/>
                  </a:cubicBezTo>
                  <a:cubicBezTo>
                    <a:pt x="22" y="25"/>
                    <a:pt x="25" y="28"/>
                    <a:pt x="28" y="32"/>
                  </a:cubicBezTo>
                  <a:cubicBezTo>
                    <a:pt x="26" y="34"/>
                    <a:pt x="24" y="36"/>
                    <a:pt x="22" y="39"/>
                  </a:cubicBezTo>
                  <a:cubicBezTo>
                    <a:pt x="19" y="36"/>
                    <a:pt x="17" y="32"/>
                    <a:pt x="14" y="29"/>
                  </a:cubicBezTo>
                  <a:close/>
                  <a:moveTo>
                    <a:pt x="38" y="43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6" y="46"/>
                    <a:pt x="34" y="49"/>
                    <a:pt x="32" y="51"/>
                  </a:cubicBezTo>
                  <a:cubicBezTo>
                    <a:pt x="29" y="48"/>
                    <a:pt x="26" y="44"/>
                    <a:pt x="23" y="40"/>
                  </a:cubicBezTo>
                  <a:cubicBezTo>
                    <a:pt x="25" y="38"/>
                    <a:pt x="27" y="35"/>
                    <a:pt x="29" y="33"/>
                  </a:cubicBezTo>
                  <a:cubicBezTo>
                    <a:pt x="32" y="37"/>
                    <a:pt x="35" y="40"/>
                    <a:pt x="38" y="43"/>
                  </a:cubicBezTo>
                  <a:close/>
                  <a:moveTo>
                    <a:pt x="30" y="32"/>
                  </a:moveTo>
                  <a:cubicBezTo>
                    <a:pt x="32" y="29"/>
                    <a:pt x="34" y="27"/>
                    <a:pt x="36" y="24"/>
                  </a:cubicBezTo>
                  <a:cubicBezTo>
                    <a:pt x="39" y="27"/>
                    <a:pt x="42" y="31"/>
                    <a:pt x="45" y="34"/>
                  </a:cubicBezTo>
                  <a:cubicBezTo>
                    <a:pt x="43" y="36"/>
                    <a:pt x="41" y="39"/>
                    <a:pt x="39" y="42"/>
                  </a:cubicBezTo>
                  <a:cubicBezTo>
                    <a:pt x="36" y="39"/>
                    <a:pt x="33" y="35"/>
                    <a:pt x="30" y="32"/>
                  </a:cubicBezTo>
                  <a:close/>
                  <a:moveTo>
                    <a:pt x="25" y="59"/>
                  </a:moveTo>
                  <a:cubicBezTo>
                    <a:pt x="22" y="56"/>
                    <a:pt x="19" y="52"/>
                    <a:pt x="16" y="48"/>
                  </a:cubicBezTo>
                  <a:cubicBezTo>
                    <a:pt x="18" y="46"/>
                    <a:pt x="20" y="44"/>
                    <a:pt x="22" y="41"/>
                  </a:cubicBezTo>
                  <a:cubicBezTo>
                    <a:pt x="25" y="45"/>
                    <a:pt x="28" y="49"/>
                    <a:pt x="31" y="52"/>
                  </a:cubicBezTo>
                  <a:cubicBezTo>
                    <a:pt x="29" y="55"/>
                    <a:pt x="27" y="57"/>
                    <a:pt x="25" y="59"/>
                  </a:cubicBezTo>
                  <a:close/>
                  <a:moveTo>
                    <a:pt x="33" y="52"/>
                  </a:moveTo>
                  <a:cubicBezTo>
                    <a:pt x="35" y="50"/>
                    <a:pt x="37" y="49"/>
                    <a:pt x="38" y="47"/>
                  </a:cubicBezTo>
                  <a:cubicBezTo>
                    <a:pt x="39" y="46"/>
                    <a:pt x="39" y="45"/>
                    <a:pt x="40" y="45"/>
                  </a:cubicBezTo>
                  <a:cubicBezTo>
                    <a:pt x="42" y="47"/>
                    <a:pt x="44" y="50"/>
                    <a:pt x="47" y="53"/>
                  </a:cubicBezTo>
                  <a:cubicBezTo>
                    <a:pt x="45" y="55"/>
                    <a:pt x="43" y="58"/>
                    <a:pt x="40" y="60"/>
                  </a:cubicBezTo>
                  <a:cubicBezTo>
                    <a:pt x="38" y="58"/>
                    <a:pt x="36" y="55"/>
                    <a:pt x="33" y="52"/>
                  </a:cubicBezTo>
                  <a:close/>
                  <a:moveTo>
                    <a:pt x="53" y="61"/>
                  </a:moveTo>
                  <a:cubicBezTo>
                    <a:pt x="51" y="63"/>
                    <a:pt x="50" y="66"/>
                    <a:pt x="48" y="69"/>
                  </a:cubicBezTo>
                  <a:cubicBezTo>
                    <a:pt x="46" y="66"/>
                    <a:pt x="43" y="64"/>
                    <a:pt x="41" y="61"/>
                  </a:cubicBezTo>
                  <a:cubicBezTo>
                    <a:pt x="43" y="59"/>
                    <a:pt x="46" y="56"/>
                    <a:pt x="48" y="54"/>
                  </a:cubicBezTo>
                  <a:cubicBezTo>
                    <a:pt x="50" y="56"/>
                    <a:pt x="52" y="58"/>
                    <a:pt x="54" y="60"/>
                  </a:cubicBezTo>
                  <a:cubicBezTo>
                    <a:pt x="53" y="60"/>
                    <a:pt x="53" y="60"/>
                    <a:pt x="53" y="61"/>
                  </a:cubicBezTo>
                  <a:close/>
                  <a:moveTo>
                    <a:pt x="62" y="51"/>
                  </a:moveTo>
                  <a:cubicBezTo>
                    <a:pt x="59" y="53"/>
                    <a:pt x="57" y="56"/>
                    <a:pt x="54" y="59"/>
                  </a:cubicBezTo>
                  <a:cubicBezTo>
                    <a:pt x="52" y="57"/>
                    <a:pt x="51" y="55"/>
                    <a:pt x="49" y="53"/>
                  </a:cubicBezTo>
                  <a:cubicBezTo>
                    <a:pt x="51" y="50"/>
                    <a:pt x="53" y="47"/>
                    <a:pt x="56" y="44"/>
                  </a:cubicBezTo>
                  <a:cubicBezTo>
                    <a:pt x="58" y="46"/>
                    <a:pt x="60" y="48"/>
                    <a:pt x="62" y="51"/>
                  </a:cubicBezTo>
                  <a:close/>
                  <a:moveTo>
                    <a:pt x="54" y="43"/>
                  </a:moveTo>
                  <a:cubicBezTo>
                    <a:pt x="52" y="46"/>
                    <a:pt x="50" y="49"/>
                    <a:pt x="48" y="52"/>
                  </a:cubicBezTo>
                  <a:cubicBezTo>
                    <a:pt x="45" y="49"/>
                    <a:pt x="43" y="46"/>
                    <a:pt x="40" y="44"/>
                  </a:cubicBezTo>
                  <a:cubicBezTo>
                    <a:pt x="43" y="41"/>
                    <a:pt x="45" y="38"/>
                    <a:pt x="47" y="35"/>
                  </a:cubicBezTo>
                  <a:cubicBezTo>
                    <a:pt x="49" y="38"/>
                    <a:pt x="52" y="40"/>
                    <a:pt x="54" y="43"/>
                  </a:cubicBezTo>
                  <a:close/>
                  <a:moveTo>
                    <a:pt x="44" y="15"/>
                  </a:moveTo>
                  <a:cubicBezTo>
                    <a:pt x="47" y="19"/>
                    <a:pt x="49" y="22"/>
                    <a:pt x="52" y="26"/>
                  </a:cubicBezTo>
                  <a:cubicBezTo>
                    <a:pt x="50" y="28"/>
                    <a:pt x="48" y="30"/>
                    <a:pt x="46" y="33"/>
                  </a:cubicBezTo>
                  <a:cubicBezTo>
                    <a:pt x="43" y="30"/>
                    <a:pt x="40" y="26"/>
                    <a:pt x="37" y="23"/>
                  </a:cubicBezTo>
                  <a:cubicBezTo>
                    <a:pt x="39" y="20"/>
                    <a:pt x="42" y="18"/>
                    <a:pt x="44" y="15"/>
                  </a:cubicBezTo>
                  <a:close/>
                  <a:moveTo>
                    <a:pt x="26" y="14"/>
                  </a:moveTo>
                  <a:cubicBezTo>
                    <a:pt x="29" y="17"/>
                    <a:pt x="32" y="20"/>
                    <a:pt x="35" y="23"/>
                  </a:cubicBezTo>
                  <a:cubicBezTo>
                    <a:pt x="33" y="25"/>
                    <a:pt x="31" y="28"/>
                    <a:pt x="29" y="30"/>
                  </a:cubicBezTo>
                  <a:cubicBezTo>
                    <a:pt x="26" y="27"/>
                    <a:pt x="24" y="23"/>
                    <a:pt x="21" y="20"/>
                  </a:cubicBezTo>
                  <a:cubicBezTo>
                    <a:pt x="22" y="18"/>
                    <a:pt x="24" y="16"/>
                    <a:pt x="26" y="14"/>
                  </a:cubicBezTo>
                  <a:close/>
                </a:path>
              </a:pathLst>
            </a:custGeom>
            <a:solidFill>
              <a:srgbClr val="E6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śḻiḍê">
              <a:extLst>
                <a:ext uri="{FF2B5EF4-FFF2-40B4-BE49-F238E27FC236}">
                  <a16:creationId xmlns:a16="http://schemas.microsoft.com/office/drawing/2014/main" id="{BDBF3D59-3B47-23CA-2B73-24A5CAD56631}"/>
                </a:ext>
              </a:extLst>
            </p:cNvPr>
            <p:cNvSpPr/>
            <p:nvPr/>
          </p:nvSpPr>
          <p:spPr bwMode="auto">
            <a:xfrm>
              <a:off x="6543676" y="2525713"/>
              <a:ext cx="712788" cy="760413"/>
            </a:xfrm>
            <a:custGeom>
              <a:avLst/>
              <a:gdLst>
                <a:gd name="T0" fmla="*/ 116 w 117"/>
                <a:gd name="T1" fmla="*/ 121 h 125"/>
                <a:gd name="T2" fmla="*/ 102 w 117"/>
                <a:gd name="T3" fmla="*/ 98 h 125"/>
                <a:gd name="T4" fmla="*/ 86 w 117"/>
                <a:gd name="T5" fmla="*/ 70 h 125"/>
                <a:gd name="T6" fmla="*/ 86 w 117"/>
                <a:gd name="T7" fmla="*/ 70 h 125"/>
                <a:gd name="T8" fmla="*/ 86 w 117"/>
                <a:gd name="T9" fmla="*/ 56 h 125"/>
                <a:gd name="T10" fmla="*/ 85 w 117"/>
                <a:gd name="T11" fmla="*/ 55 h 125"/>
                <a:gd name="T12" fmla="*/ 85 w 117"/>
                <a:gd name="T13" fmla="*/ 53 h 125"/>
                <a:gd name="T14" fmla="*/ 50 w 117"/>
                <a:gd name="T15" fmla="*/ 5 h 125"/>
                <a:gd name="T16" fmla="*/ 8 w 117"/>
                <a:gd name="T17" fmla="*/ 25 h 125"/>
                <a:gd name="T18" fmla="*/ 25 w 117"/>
                <a:gd name="T19" fmla="*/ 83 h 125"/>
                <a:gd name="T20" fmla="*/ 46 w 117"/>
                <a:gd name="T21" fmla="*/ 95 h 125"/>
                <a:gd name="T22" fmla="*/ 67 w 117"/>
                <a:gd name="T23" fmla="*/ 97 h 125"/>
                <a:gd name="T24" fmla="*/ 68 w 117"/>
                <a:gd name="T25" fmla="*/ 96 h 125"/>
                <a:gd name="T26" fmla="*/ 69 w 117"/>
                <a:gd name="T27" fmla="*/ 96 h 125"/>
                <a:gd name="T28" fmla="*/ 73 w 117"/>
                <a:gd name="T29" fmla="*/ 95 h 125"/>
                <a:gd name="T30" fmla="*/ 95 w 117"/>
                <a:gd name="T31" fmla="*/ 107 h 125"/>
                <a:gd name="T32" fmla="*/ 112 w 117"/>
                <a:gd name="T33" fmla="*/ 123 h 125"/>
                <a:gd name="T34" fmla="*/ 116 w 117"/>
                <a:gd name="T35" fmla="*/ 121 h 125"/>
                <a:gd name="T36" fmla="*/ 31 w 117"/>
                <a:gd name="T37" fmla="*/ 81 h 125"/>
                <a:gd name="T38" fmla="*/ 12 w 117"/>
                <a:gd name="T39" fmla="*/ 41 h 125"/>
                <a:gd name="T40" fmla="*/ 39 w 117"/>
                <a:gd name="T41" fmla="*/ 11 h 125"/>
                <a:gd name="T42" fmla="*/ 65 w 117"/>
                <a:gd name="T43" fmla="*/ 24 h 125"/>
                <a:gd name="T44" fmla="*/ 79 w 117"/>
                <a:gd name="T45" fmla="*/ 48 h 125"/>
                <a:gd name="T46" fmla="*/ 81 w 117"/>
                <a:gd name="T47" fmla="*/ 65 h 125"/>
                <a:gd name="T48" fmla="*/ 69 w 117"/>
                <a:gd name="T49" fmla="*/ 89 h 125"/>
                <a:gd name="T50" fmla="*/ 59 w 117"/>
                <a:gd name="T51" fmla="*/ 91 h 125"/>
                <a:gd name="T52" fmla="*/ 58 w 117"/>
                <a:gd name="T53" fmla="*/ 91 h 125"/>
                <a:gd name="T54" fmla="*/ 48 w 117"/>
                <a:gd name="T55" fmla="*/ 90 h 125"/>
                <a:gd name="T56" fmla="*/ 31 w 117"/>
                <a:gd name="T57" fmla="*/ 81 h 125"/>
                <a:gd name="T58" fmla="*/ 85 w 117"/>
                <a:gd name="T59" fmla="*/ 80 h 125"/>
                <a:gd name="T60" fmla="*/ 92 w 117"/>
                <a:gd name="T61" fmla="*/ 91 h 125"/>
                <a:gd name="T62" fmla="*/ 103 w 117"/>
                <a:gd name="T63" fmla="*/ 107 h 125"/>
                <a:gd name="T64" fmla="*/ 79 w 117"/>
                <a:gd name="T65" fmla="*/ 91 h 125"/>
                <a:gd name="T66" fmla="*/ 85 w 117"/>
                <a:gd name="T67" fmla="*/ 8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" h="125">
                  <a:moveTo>
                    <a:pt x="116" y="121"/>
                  </a:moveTo>
                  <a:cubicBezTo>
                    <a:pt x="113" y="113"/>
                    <a:pt x="107" y="106"/>
                    <a:pt x="102" y="98"/>
                  </a:cubicBezTo>
                  <a:cubicBezTo>
                    <a:pt x="97" y="91"/>
                    <a:pt x="87" y="80"/>
                    <a:pt x="86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7" y="66"/>
                    <a:pt x="86" y="61"/>
                    <a:pt x="86" y="56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4"/>
                    <a:pt x="85" y="53"/>
                    <a:pt x="85" y="53"/>
                  </a:cubicBezTo>
                  <a:cubicBezTo>
                    <a:pt x="81" y="32"/>
                    <a:pt x="69" y="11"/>
                    <a:pt x="50" y="5"/>
                  </a:cubicBezTo>
                  <a:cubicBezTo>
                    <a:pt x="33" y="0"/>
                    <a:pt x="14" y="6"/>
                    <a:pt x="8" y="25"/>
                  </a:cubicBezTo>
                  <a:cubicBezTo>
                    <a:pt x="0" y="46"/>
                    <a:pt x="10" y="68"/>
                    <a:pt x="25" y="83"/>
                  </a:cubicBezTo>
                  <a:cubicBezTo>
                    <a:pt x="31" y="89"/>
                    <a:pt x="39" y="93"/>
                    <a:pt x="46" y="95"/>
                  </a:cubicBezTo>
                  <a:cubicBezTo>
                    <a:pt x="53" y="98"/>
                    <a:pt x="60" y="98"/>
                    <a:pt x="67" y="97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71" y="96"/>
                    <a:pt x="72" y="95"/>
                    <a:pt x="73" y="95"/>
                  </a:cubicBezTo>
                  <a:cubicBezTo>
                    <a:pt x="79" y="96"/>
                    <a:pt x="89" y="102"/>
                    <a:pt x="95" y="107"/>
                  </a:cubicBezTo>
                  <a:cubicBezTo>
                    <a:pt x="101" y="112"/>
                    <a:pt x="107" y="119"/>
                    <a:pt x="112" y="123"/>
                  </a:cubicBezTo>
                  <a:cubicBezTo>
                    <a:pt x="114" y="125"/>
                    <a:pt x="117" y="124"/>
                    <a:pt x="116" y="121"/>
                  </a:cubicBezTo>
                  <a:close/>
                  <a:moveTo>
                    <a:pt x="31" y="81"/>
                  </a:moveTo>
                  <a:cubicBezTo>
                    <a:pt x="20" y="71"/>
                    <a:pt x="11" y="56"/>
                    <a:pt x="12" y="41"/>
                  </a:cubicBezTo>
                  <a:cubicBezTo>
                    <a:pt x="12" y="24"/>
                    <a:pt x="23" y="11"/>
                    <a:pt x="39" y="11"/>
                  </a:cubicBezTo>
                  <a:cubicBezTo>
                    <a:pt x="48" y="11"/>
                    <a:pt x="57" y="16"/>
                    <a:pt x="65" y="24"/>
                  </a:cubicBezTo>
                  <a:cubicBezTo>
                    <a:pt x="70" y="31"/>
                    <a:pt x="76" y="40"/>
                    <a:pt x="79" y="48"/>
                  </a:cubicBezTo>
                  <a:cubicBezTo>
                    <a:pt x="80" y="54"/>
                    <a:pt x="80" y="60"/>
                    <a:pt x="81" y="65"/>
                  </a:cubicBezTo>
                  <a:cubicBezTo>
                    <a:pt x="80" y="75"/>
                    <a:pt x="77" y="83"/>
                    <a:pt x="69" y="89"/>
                  </a:cubicBezTo>
                  <a:cubicBezTo>
                    <a:pt x="66" y="90"/>
                    <a:pt x="62" y="91"/>
                    <a:pt x="59" y="91"/>
                  </a:cubicBezTo>
                  <a:cubicBezTo>
                    <a:pt x="59" y="91"/>
                    <a:pt x="58" y="91"/>
                    <a:pt x="58" y="91"/>
                  </a:cubicBezTo>
                  <a:cubicBezTo>
                    <a:pt x="54" y="91"/>
                    <a:pt x="51" y="91"/>
                    <a:pt x="48" y="90"/>
                  </a:cubicBezTo>
                  <a:cubicBezTo>
                    <a:pt x="41" y="88"/>
                    <a:pt x="35" y="84"/>
                    <a:pt x="31" y="81"/>
                  </a:cubicBezTo>
                  <a:close/>
                  <a:moveTo>
                    <a:pt x="85" y="80"/>
                  </a:moveTo>
                  <a:cubicBezTo>
                    <a:pt x="87" y="84"/>
                    <a:pt x="90" y="88"/>
                    <a:pt x="92" y="91"/>
                  </a:cubicBezTo>
                  <a:cubicBezTo>
                    <a:pt x="95" y="97"/>
                    <a:pt x="99" y="102"/>
                    <a:pt x="103" y="107"/>
                  </a:cubicBezTo>
                  <a:cubicBezTo>
                    <a:pt x="95" y="100"/>
                    <a:pt x="87" y="93"/>
                    <a:pt x="79" y="91"/>
                  </a:cubicBezTo>
                  <a:cubicBezTo>
                    <a:pt x="82" y="88"/>
                    <a:pt x="84" y="84"/>
                    <a:pt x="85" y="8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işḻíḓè">
              <a:extLst>
                <a:ext uri="{FF2B5EF4-FFF2-40B4-BE49-F238E27FC236}">
                  <a16:creationId xmlns:a16="http://schemas.microsoft.com/office/drawing/2014/main" id="{6C5DBED6-137E-F66D-4589-22F973C02749}"/>
                </a:ext>
              </a:extLst>
            </p:cNvPr>
            <p:cNvSpPr/>
            <p:nvPr/>
          </p:nvSpPr>
          <p:spPr bwMode="auto">
            <a:xfrm>
              <a:off x="7194551" y="3219451"/>
              <a:ext cx="171450" cy="176213"/>
            </a:xfrm>
            <a:custGeom>
              <a:avLst/>
              <a:gdLst>
                <a:gd name="T0" fmla="*/ 10 w 28"/>
                <a:gd name="T1" fmla="*/ 3 h 29"/>
                <a:gd name="T2" fmla="*/ 7 w 28"/>
                <a:gd name="T3" fmla="*/ 0 h 29"/>
                <a:gd name="T4" fmla="*/ 3 w 28"/>
                <a:gd name="T5" fmla="*/ 1 h 29"/>
                <a:gd name="T6" fmla="*/ 1 w 28"/>
                <a:gd name="T7" fmla="*/ 3 h 29"/>
                <a:gd name="T8" fmla="*/ 0 w 28"/>
                <a:gd name="T9" fmla="*/ 4 h 29"/>
                <a:gd name="T10" fmla="*/ 1 w 28"/>
                <a:gd name="T11" fmla="*/ 6 h 29"/>
                <a:gd name="T12" fmla="*/ 12 w 28"/>
                <a:gd name="T13" fmla="*/ 21 h 29"/>
                <a:gd name="T14" fmla="*/ 17 w 28"/>
                <a:gd name="T15" fmla="*/ 26 h 29"/>
                <a:gd name="T16" fmla="*/ 24 w 28"/>
                <a:gd name="T17" fmla="*/ 28 h 29"/>
                <a:gd name="T18" fmla="*/ 27 w 28"/>
                <a:gd name="T19" fmla="*/ 23 h 29"/>
                <a:gd name="T20" fmla="*/ 22 w 28"/>
                <a:gd name="T21" fmla="*/ 17 h 29"/>
                <a:gd name="T22" fmla="*/ 10 w 28"/>
                <a:gd name="T2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9">
                  <a:moveTo>
                    <a:pt x="10" y="3"/>
                  </a:moveTo>
                  <a:cubicBezTo>
                    <a:pt x="9" y="2"/>
                    <a:pt x="8" y="0"/>
                    <a:pt x="7" y="0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4" y="11"/>
                    <a:pt x="8" y="16"/>
                    <a:pt x="12" y="21"/>
                  </a:cubicBezTo>
                  <a:cubicBezTo>
                    <a:pt x="14" y="23"/>
                    <a:pt x="15" y="25"/>
                    <a:pt x="17" y="26"/>
                  </a:cubicBezTo>
                  <a:cubicBezTo>
                    <a:pt x="19" y="28"/>
                    <a:pt x="22" y="29"/>
                    <a:pt x="24" y="28"/>
                  </a:cubicBezTo>
                  <a:cubicBezTo>
                    <a:pt x="26" y="28"/>
                    <a:pt x="28" y="25"/>
                    <a:pt x="27" y="23"/>
                  </a:cubicBezTo>
                  <a:cubicBezTo>
                    <a:pt x="27" y="20"/>
                    <a:pt x="24" y="18"/>
                    <a:pt x="22" y="17"/>
                  </a:cubicBezTo>
                  <a:cubicBezTo>
                    <a:pt x="18" y="12"/>
                    <a:pt x="14" y="8"/>
                    <a:pt x="10" y="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ṥļídê">
              <a:extLst>
                <a:ext uri="{FF2B5EF4-FFF2-40B4-BE49-F238E27FC236}">
                  <a16:creationId xmlns:a16="http://schemas.microsoft.com/office/drawing/2014/main" id="{40C5A0F1-B6CB-53A9-E5AC-58246F3AAD7A}"/>
                </a:ext>
              </a:extLst>
            </p:cNvPr>
            <p:cNvSpPr/>
            <p:nvPr/>
          </p:nvSpPr>
          <p:spPr bwMode="auto">
            <a:xfrm>
              <a:off x="7207251" y="3213101"/>
              <a:ext cx="176213" cy="212725"/>
            </a:xfrm>
            <a:custGeom>
              <a:avLst/>
              <a:gdLst>
                <a:gd name="T0" fmla="*/ 20 w 29"/>
                <a:gd name="T1" fmla="*/ 4 h 35"/>
                <a:gd name="T2" fmla="*/ 9 w 29"/>
                <a:gd name="T3" fmla="*/ 1 h 35"/>
                <a:gd name="T4" fmla="*/ 8 w 29"/>
                <a:gd name="T5" fmla="*/ 5 h 35"/>
                <a:gd name="T6" fmla="*/ 10 w 29"/>
                <a:gd name="T7" fmla="*/ 7 h 35"/>
                <a:gd name="T8" fmla="*/ 8 w 29"/>
                <a:gd name="T9" fmla="*/ 14 h 35"/>
                <a:gd name="T10" fmla="*/ 3 w 29"/>
                <a:gd name="T11" fmla="*/ 12 h 35"/>
                <a:gd name="T12" fmla="*/ 1 w 29"/>
                <a:gd name="T13" fmla="*/ 16 h 35"/>
                <a:gd name="T14" fmla="*/ 5 w 29"/>
                <a:gd name="T15" fmla="*/ 20 h 35"/>
                <a:gd name="T16" fmla="*/ 9 w 29"/>
                <a:gd name="T17" fmla="*/ 21 h 35"/>
                <a:gd name="T18" fmla="*/ 16 w 29"/>
                <a:gd name="T19" fmla="*/ 31 h 35"/>
                <a:gd name="T20" fmla="*/ 17 w 29"/>
                <a:gd name="T21" fmla="*/ 34 h 35"/>
                <a:gd name="T22" fmla="*/ 19 w 29"/>
                <a:gd name="T23" fmla="*/ 35 h 35"/>
                <a:gd name="T24" fmla="*/ 25 w 29"/>
                <a:gd name="T25" fmla="*/ 35 h 35"/>
                <a:gd name="T26" fmla="*/ 27 w 29"/>
                <a:gd name="T27" fmla="*/ 34 h 35"/>
                <a:gd name="T28" fmla="*/ 27 w 29"/>
                <a:gd name="T29" fmla="*/ 19 h 35"/>
                <a:gd name="T30" fmla="*/ 21 w 29"/>
                <a:gd name="T31" fmla="*/ 6 h 35"/>
                <a:gd name="T32" fmla="*/ 20 w 29"/>
                <a:gd name="T3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35">
                  <a:moveTo>
                    <a:pt x="20" y="4"/>
                  </a:moveTo>
                  <a:cubicBezTo>
                    <a:pt x="17" y="2"/>
                    <a:pt x="12" y="0"/>
                    <a:pt x="9" y="1"/>
                  </a:cubicBezTo>
                  <a:cubicBezTo>
                    <a:pt x="8" y="2"/>
                    <a:pt x="7" y="3"/>
                    <a:pt x="8" y="5"/>
                  </a:cubicBezTo>
                  <a:cubicBezTo>
                    <a:pt x="8" y="6"/>
                    <a:pt x="9" y="7"/>
                    <a:pt x="10" y="7"/>
                  </a:cubicBezTo>
                  <a:cubicBezTo>
                    <a:pt x="12" y="9"/>
                    <a:pt x="11" y="13"/>
                    <a:pt x="8" y="14"/>
                  </a:cubicBezTo>
                  <a:cubicBezTo>
                    <a:pt x="7" y="14"/>
                    <a:pt x="5" y="12"/>
                    <a:pt x="3" y="12"/>
                  </a:cubicBezTo>
                  <a:cubicBezTo>
                    <a:pt x="1" y="12"/>
                    <a:pt x="0" y="14"/>
                    <a:pt x="1" y="16"/>
                  </a:cubicBezTo>
                  <a:cubicBezTo>
                    <a:pt x="2" y="18"/>
                    <a:pt x="3" y="19"/>
                    <a:pt x="5" y="20"/>
                  </a:cubicBezTo>
                  <a:cubicBezTo>
                    <a:pt x="6" y="20"/>
                    <a:pt x="8" y="21"/>
                    <a:pt x="9" y="21"/>
                  </a:cubicBezTo>
                  <a:cubicBezTo>
                    <a:pt x="13" y="23"/>
                    <a:pt x="16" y="27"/>
                    <a:pt x="16" y="31"/>
                  </a:cubicBezTo>
                  <a:cubicBezTo>
                    <a:pt x="16" y="32"/>
                    <a:pt x="17" y="33"/>
                    <a:pt x="17" y="34"/>
                  </a:cubicBezTo>
                  <a:cubicBezTo>
                    <a:pt x="18" y="35"/>
                    <a:pt x="18" y="35"/>
                    <a:pt x="19" y="35"/>
                  </a:cubicBezTo>
                  <a:cubicBezTo>
                    <a:pt x="21" y="35"/>
                    <a:pt x="23" y="35"/>
                    <a:pt x="25" y="35"/>
                  </a:cubicBezTo>
                  <a:cubicBezTo>
                    <a:pt x="26" y="35"/>
                    <a:pt x="26" y="35"/>
                    <a:pt x="27" y="34"/>
                  </a:cubicBezTo>
                  <a:cubicBezTo>
                    <a:pt x="29" y="32"/>
                    <a:pt x="27" y="22"/>
                    <a:pt x="27" y="19"/>
                  </a:cubicBezTo>
                  <a:cubicBezTo>
                    <a:pt x="26" y="14"/>
                    <a:pt x="24" y="9"/>
                    <a:pt x="21" y="6"/>
                  </a:cubicBezTo>
                  <a:cubicBezTo>
                    <a:pt x="21" y="5"/>
                    <a:pt x="20" y="5"/>
                    <a:pt x="20" y="4"/>
                  </a:cubicBezTo>
                  <a:close/>
                </a:path>
              </a:pathLst>
            </a:custGeom>
            <a:solidFill>
              <a:srgbClr val="E2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îşḷîdé">
              <a:extLst>
                <a:ext uri="{FF2B5EF4-FFF2-40B4-BE49-F238E27FC236}">
                  <a16:creationId xmlns:a16="http://schemas.microsoft.com/office/drawing/2014/main" id="{064176EA-AF9D-AFD5-3A59-43DB341D7F8F}"/>
                </a:ext>
              </a:extLst>
            </p:cNvPr>
            <p:cNvSpPr/>
            <p:nvPr/>
          </p:nvSpPr>
          <p:spPr bwMode="auto">
            <a:xfrm>
              <a:off x="6281738" y="3097213"/>
              <a:ext cx="139700" cy="206375"/>
            </a:xfrm>
            <a:custGeom>
              <a:avLst/>
              <a:gdLst>
                <a:gd name="T0" fmla="*/ 8 w 23"/>
                <a:gd name="T1" fmla="*/ 34 h 34"/>
                <a:gd name="T2" fmla="*/ 0 w 23"/>
                <a:gd name="T3" fmla="*/ 32 h 34"/>
                <a:gd name="T4" fmla="*/ 11 w 23"/>
                <a:gd name="T5" fmla="*/ 4 h 34"/>
                <a:gd name="T6" fmla="*/ 16 w 23"/>
                <a:gd name="T7" fmla="*/ 1 h 34"/>
                <a:gd name="T8" fmla="*/ 20 w 23"/>
                <a:gd name="T9" fmla="*/ 6 h 34"/>
                <a:gd name="T10" fmla="*/ 19 w 23"/>
                <a:gd name="T11" fmla="*/ 14 h 34"/>
                <a:gd name="T12" fmla="*/ 22 w 23"/>
                <a:gd name="T13" fmla="*/ 17 h 34"/>
                <a:gd name="T14" fmla="*/ 22 w 23"/>
                <a:gd name="T15" fmla="*/ 21 h 34"/>
                <a:gd name="T16" fmla="*/ 18 w 23"/>
                <a:gd name="T17" fmla="*/ 21 h 34"/>
                <a:gd name="T18" fmla="*/ 17 w 23"/>
                <a:gd name="T19" fmla="*/ 23 h 34"/>
                <a:gd name="T20" fmla="*/ 13 w 23"/>
                <a:gd name="T21" fmla="*/ 31 h 34"/>
                <a:gd name="T22" fmla="*/ 12 w 23"/>
                <a:gd name="T23" fmla="*/ 33 h 34"/>
                <a:gd name="T24" fmla="*/ 8 w 23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34">
                  <a:moveTo>
                    <a:pt x="8" y="34"/>
                  </a:moveTo>
                  <a:cubicBezTo>
                    <a:pt x="6" y="34"/>
                    <a:pt x="3" y="33"/>
                    <a:pt x="0" y="32"/>
                  </a:cubicBezTo>
                  <a:cubicBezTo>
                    <a:pt x="2" y="22"/>
                    <a:pt x="6" y="12"/>
                    <a:pt x="11" y="4"/>
                  </a:cubicBezTo>
                  <a:cubicBezTo>
                    <a:pt x="12" y="2"/>
                    <a:pt x="14" y="0"/>
                    <a:pt x="16" y="1"/>
                  </a:cubicBezTo>
                  <a:cubicBezTo>
                    <a:pt x="18" y="1"/>
                    <a:pt x="20" y="4"/>
                    <a:pt x="20" y="6"/>
                  </a:cubicBezTo>
                  <a:cubicBezTo>
                    <a:pt x="20" y="9"/>
                    <a:pt x="19" y="12"/>
                    <a:pt x="19" y="14"/>
                  </a:cubicBezTo>
                  <a:cubicBezTo>
                    <a:pt x="20" y="15"/>
                    <a:pt x="21" y="15"/>
                    <a:pt x="22" y="17"/>
                  </a:cubicBezTo>
                  <a:cubicBezTo>
                    <a:pt x="23" y="18"/>
                    <a:pt x="23" y="20"/>
                    <a:pt x="22" y="21"/>
                  </a:cubicBezTo>
                  <a:cubicBezTo>
                    <a:pt x="21" y="21"/>
                    <a:pt x="19" y="21"/>
                    <a:pt x="18" y="21"/>
                  </a:cubicBezTo>
                  <a:cubicBezTo>
                    <a:pt x="18" y="22"/>
                    <a:pt x="17" y="22"/>
                    <a:pt x="17" y="23"/>
                  </a:cubicBezTo>
                  <a:cubicBezTo>
                    <a:pt x="15" y="26"/>
                    <a:pt x="14" y="28"/>
                    <a:pt x="13" y="31"/>
                  </a:cubicBezTo>
                  <a:cubicBezTo>
                    <a:pt x="13" y="32"/>
                    <a:pt x="13" y="33"/>
                    <a:pt x="12" y="33"/>
                  </a:cubicBezTo>
                  <a:cubicBezTo>
                    <a:pt x="11" y="34"/>
                    <a:pt x="9" y="34"/>
                    <a:pt x="8" y="34"/>
                  </a:cubicBezTo>
                </a:path>
              </a:pathLst>
            </a:custGeom>
            <a:solidFill>
              <a:srgbClr val="E2D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ŝľíḑê">
              <a:extLst>
                <a:ext uri="{FF2B5EF4-FFF2-40B4-BE49-F238E27FC236}">
                  <a16:creationId xmlns:a16="http://schemas.microsoft.com/office/drawing/2014/main" id="{B9EA2FF7-9C76-3E33-12E7-556E768340C0}"/>
                </a:ext>
              </a:extLst>
            </p:cNvPr>
            <p:cNvSpPr/>
            <p:nvPr/>
          </p:nvSpPr>
          <p:spPr bwMode="auto">
            <a:xfrm>
              <a:off x="6324601" y="3103563"/>
              <a:ext cx="90488" cy="85725"/>
            </a:xfrm>
            <a:custGeom>
              <a:avLst/>
              <a:gdLst>
                <a:gd name="T0" fmla="*/ 12 w 15"/>
                <a:gd name="T1" fmla="*/ 1 h 14"/>
                <a:gd name="T2" fmla="*/ 13 w 15"/>
                <a:gd name="T3" fmla="*/ 5 h 14"/>
                <a:gd name="T4" fmla="*/ 12 w 15"/>
                <a:gd name="T5" fmla="*/ 13 h 14"/>
                <a:gd name="T6" fmla="*/ 14 w 15"/>
                <a:gd name="T7" fmla="*/ 14 h 14"/>
                <a:gd name="T8" fmla="*/ 14 w 15"/>
                <a:gd name="T9" fmla="*/ 14 h 14"/>
                <a:gd name="T10" fmla="*/ 15 w 15"/>
                <a:gd name="T11" fmla="*/ 7 h 14"/>
                <a:gd name="T12" fmla="*/ 14 w 15"/>
                <a:gd name="T13" fmla="*/ 3 h 14"/>
                <a:gd name="T14" fmla="*/ 12 w 15"/>
                <a:gd name="T15" fmla="*/ 1 h 14"/>
                <a:gd name="T16" fmla="*/ 5 w 15"/>
                <a:gd name="T17" fmla="*/ 0 h 14"/>
                <a:gd name="T18" fmla="*/ 3 w 15"/>
                <a:gd name="T19" fmla="*/ 1 h 14"/>
                <a:gd name="T20" fmla="*/ 2 w 15"/>
                <a:gd name="T21" fmla="*/ 2 h 14"/>
                <a:gd name="T22" fmla="*/ 1 w 15"/>
                <a:gd name="T23" fmla="*/ 3 h 14"/>
                <a:gd name="T24" fmla="*/ 0 w 15"/>
                <a:gd name="T25" fmla="*/ 5 h 14"/>
                <a:gd name="T26" fmla="*/ 1 w 15"/>
                <a:gd name="T27" fmla="*/ 8 h 14"/>
                <a:gd name="T28" fmla="*/ 4 w 15"/>
                <a:gd name="T29" fmla="*/ 3 h 14"/>
                <a:gd name="T30" fmla="*/ 7 w 15"/>
                <a:gd name="T31" fmla="*/ 0 h 14"/>
                <a:gd name="T32" fmla="*/ 6 w 15"/>
                <a:gd name="T33" fmla="*/ 0 h 14"/>
                <a:gd name="T34" fmla="*/ 5 w 15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4">
                  <a:moveTo>
                    <a:pt x="12" y="1"/>
                  </a:moveTo>
                  <a:cubicBezTo>
                    <a:pt x="13" y="2"/>
                    <a:pt x="13" y="4"/>
                    <a:pt x="13" y="5"/>
                  </a:cubicBezTo>
                  <a:cubicBezTo>
                    <a:pt x="13" y="8"/>
                    <a:pt x="12" y="11"/>
                    <a:pt x="12" y="13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1"/>
                    <a:pt x="15" y="9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4" y="2"/>
                    <a:pt x="13" y="1"/>
                    <a:pt x="12" y="1"/>
                  </a:cubicBezTo>
                  <a:moveTo>
                    <a:pt x="5" y="0"/>
                  </a:move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2" y="7"/>
                    <a:pt x="3" y="5"/>
                    <a:pt x="4" y="3"/>
                  </a:cubicBezTo>
                  <a:cubicBezTo>
                    <a:pt x="5" y="2"/>
                    <a:pt x="6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6F84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Sļíḑé">
              <a:extLst>
                <a:ext uri="{FF2B5EF4-FFF2-40B4-BE49-F238E27FC236}">
                  <a16:creationId xmlns:a16="http://schemas.microsoft.com/office/drawing/2014/main" id="{1F0EFD13-A592-CA46-185C-063259637D27}"/>
                </a:ext>
              </a:extLst>
            </p:cNvPr>
            <p:cNvSpPr/>
            <p:nvPr/>
          </p:nvSpPr>
          <p:spPr bwMode="auto">
            <a:xfrm>
              <a:off x="6330951" y="3103563"/>
              <a:ext cx="79375" cy="122238"/>
            </a:xfrm>
            <a:custGeom>
              <a:avLst/>
              <a:gdLst>
                <a:gd name="T0" fmla="*/ 6 w 13"/>
                <a:gd name="T1" fmla="*/ 0 h 20"/>
                <a:gd name="T2" fmla="*/ 3 w 13"/>
                <a:gd name="T3" fmla="*/ 3 h 20"/>
                <a:gd name="T4" fmla="*/ 0 w 13"/>
                <a:gd name="T5" fmla="*/ 8 h 20"/>
                <a:gd name="T6" fmla="*/ 0 w 13"/>
                <a:gd name="T7" fmla="*/ 11 h 20"/>
                <a:gd name="T8" fmla="*/ 2 w 13"/>
                <a:gd name="T9" fmla="*/ 16 h 20"/>
                <a:gd name="T10" fmla="*/ 4 w 13"/>
                <a:gd name="T11" fmla="*/ 19 h 20"/>
                <a:gd name="T12" fmla="*/ 7 w 13"/>
                <a:gd name="T13" fmla="*/ 20 h 20"/>
                <a:gd name="T14" fmla="*/ 7 w 13"/>
                <a:gd name="T15" fmla="*/ 20 h 20"/>
                <a:gd name="T16" fmla="*/ 9 w 13"/>
                <a:gd name="T17" fmla="*/ 19 h 20"/>
                <a:gd name="T18" fmla="*/ 13 w 13"/>
                <a:gd name="T19" fmla="*/ 14 h 20"/>
                <a:gd name="T20" fmla="*/ 11 w 13"/>
                <a:gd name="T21" fmla="*/ 13 h 20"/>
                <a:gd name="T22" fmla="*/ 12 w 13"/>
                <a:gd name="T23" fmla="*/ 5 h 20"/>
                <a:gd name="T24" fmla="*/ 11 w 13"/>
                <a:gd name="T25" fmla="*/ 1 h 20"/>
                <a:gd name="T26" fmla="*/ 9 w 13"/>
                <a:gd name="T27" fmla="*/ 1 h 20"/>
                <a:gd name="T28" fmla="*/ 6 w 13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20">
                  <a:moveTo>
                    <a:pt x="6" y="0"/>
                  </a:moveTo>
                  <a:cubicBezTo>
                    <a:pt x="5" y="1"/>
                    <a:pt x="4" y="2"/>
                    <a:pt x="3" y="3"/>
                  </a:cubicBezTo>
                  <a:cubicBezTo>
                    <a:pt x="2" y="5"/>
                    <a:pt x="1" y="7"/>
                    <a:pt x="0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3"/>
                    <a:pt x="1" y="14"/>
                    <a:pt x="2" y="16"/>
                  </a:cubicBezTo>
                  <a:cubicBezTo>
                    <a:pt x="2" y="17"/>
                    <a:pt x="3" y="18"/>
                    <a:pt x="4" y="19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9" y="19"/>
                  </a:cubicBezTo>
                  <a:cubicBezTo>
                    <a:pt x="10" y="18"/>
                    <a:pt x="12" y="16"/>
                    <a:pt x="13" y="14"/>
                  </a:cubicBezTo>
                  <a:cubicBezTo>
                    <a:pt x="12" y="14"/>
                    <a:pt x="11" y="13"/>
                    <a:pt x="11" y="13"/>
                  </a:cubicBezTo>
                  <a:cubicBezTo>
                    <a:pt x="11" y="11"/>
                    <a:pt x="12" y="8"/>
                    <a:pt x="12" y="5"/>
                  </a:cubicBezTo>
                  <a:cubicBezTo>
                    <a:pt x="12" y="4"/>
                    <a:pt x="12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</a:path>
              </a:pathLst>
            </a:custGeom>
            <a:solidFill>
              <a:srgbClr val="A69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ŝḻíďé">
              <a:extLst>
                <a:ext uri="{FF2B5EF4-FFF2-40B4-BE49-F238E27FC236}">
                  <a16:creationId xmlns:a16="http://schemas.microsoft.com/office/drawing/2014/main" id="{CA72FB19-101E-5808-B916-C520D85C3059}"/>
                </a:ext>
              </a:extLst>
            </p:cNvPr>
            <p:cNvSpPr/>
            <p:nvPr/>
          </p:nvSpPr>
          <p:spPr bwMode="auto">
            <a:xfrm>
              <a:off x="6311901" y="3043238"/>
              <a:ext cx="115888" cy="127000"/>
            </a:xfrm>
            <a:custGeom>
              <a:avLst/>
              <a:gdLst>
                <a:gd name="T0" fmla="*/ 4 w 19"/>
                <a:gd name="T1" fmla="*/ 2 h 21"/>
                <a:gd name="T2" fmla="*/ 1 w 19"/>
                <a:gd name="T3" fmla="*/ 5 h 21"/>
                <a:gd name="T4" fmla="*/ 1 w 19"/>
                <a:gd name="T5" fmla="*/ 11 h 21"/>
                <a:gd name="T6" fmla="*/ 5 w 19"/>
                <a:gd name="T7" fmla="*/ 19 h 21"/>
                <a:gd name="T8" fmla="*/ 7 w 19"/>
                <a:gd name="T9" fmla="*/ 20 h 21"/>
                <a:gd name="T10" fmla="*/ 9 w 19"/>
                <a:gd name="T11" fmla="*/ 21 h 21"/>
                <a:gd name="T12" fmla="*/ 13 w 19"/>
                <a:gd name="T13" fmla="*/ 20 h 21"/>
                <a:gd name="T14" fmla="*/ 16 w 19"/>
                <a:gd name="T15" fmla="*/ 19 h 21"/>
                <a:gd name="T16" fmla="*/ 19 w 19"/>
                <a:gd name="T17" fmla="*/ 16 h 21"/>
                <a:gd name="T18" fmla="*/ 19 w 19"/>
                <a:gd name="T19" fmla="*/ 13 h 21"/>
                <a:gd name="T20" fmla="*/ 19 w 19"/>
                <a:gd name="T21" fmla="*/ 7 h 21"/>
                <a:gd name="T22" fmla="*/ 17 w 19"/>
                <a:gd name="T23" fmla="*/ 4 h 21"/>
                <a:gd name="T24" fmla="*/ 16 w 19"/>
                <a:gd name="T25" fmla="*/ 3 h 21"/>
                <a:gd name="T26" fmla="*/ 4 w 19"/>
                <a:gd name="T2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1">
                  <a:moveTo>
                    <a:pt x="4" y="2"/>
                  </a:moveTo>
                  <a:cubicBezTo>
                    <a:pt x="3" y="3"/>
                    <a:pt x="2" y="4"/>
                    <a:pt x="1" y="5"/>
                  </a:cubicBezTo>
                  <a:cubicBezTo>
                    <a:pt x="0" y="7"/>
                    <a:pt x="0" y="9"/>
                    <a:pt x="1" y="11"/>
                  </a:cubicBezTo>
                  <a:cubicBezTo>
                    <a:pt x="1" y="14"/>
                    <a:pt x="3" y="17"/>
                    <a:pt x="5" y="19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8" y="20"/>
                    <a:pt x="9" y="21"/>
                    <a:pt x="9" y="21"/>
                  </a:cubicBezTo>
                  <a:cubicBezTo>
                    <a:pt x="11" y="21"/>
                    <a:pt x="12" y="21"/>
                    <a:pt x="13" y="20"/>
                  </a:cubicBezTo>
                  <a:cubicBezTo>
                    <a:pt x="14" y="20"/>
                    <a:pt x="15" y="20"/>
                    <a:pt x="16" y="19"/>
                  </a:cubicBezTo>
                  <a:cubicBezTo>
                    <a:pt x="17" y="18"/>
                    <a:pt x="18" y="17"/>
                    <a:pt x="19" y="16"/>
                  </a:cubicBezTo>
                  <a:cubicBezTo>
                    <a:pt x="19" y="15"/>
                    <a:pt x="19" y="14"/>
                    <a:pt x="19" y="13"/>
                  </a:cubicBezTo>
                  <a:cubicBezTo>
                    <a:pt x="19" y="11"/>
                    <a:pt x="19" y="9"/>
                    <a:pt x="19" y="7"/>
                  </a:cubicBezTo>
                  <a:cubicBezTo>
                    <a:pt x="18" y="6"/>
                    <a:pt x="18" y="5"/>
                    <a:pt x="17" y="4"/>
                  </a:cubicBezTo>
                  <a:cubicBezTo>
                    <a:pt x="17" y="4"/>
                    <a:pt x="16" y="3"/>
                    <a:pt x="16" y="3"/>
                  </a:cubicBezTo>
                  <a:cubicBezTo>
                    <a:pt x="12" y="0"/>
                    <a:pt x="7" y="0"/>
                    <a:pt x="4" y="2"/>
                  </a:cubicBezTo>
                  <a:close/>
                </a:path>
              </a:pathLst>
            </a:custGeom>
            <a:solidFill>
              <a:srgbClr val="E0E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ïṥļíḍe">
              <a:extLst>
                <a:ext uri="{FF2B5EF4-FFF2-40B4-BE49-F238E27FC236}">
                  <a16:creationId xmlns:a16="http://schemas.microsoft.com/office/drawing/2014/main" id="{CBEF49D6-C932-9FFF-0A6B-F00BF2955815}"/>
                </a:ext>
              </a:extLst>
            </p:cNvPr>
            <p:cNvSpPr/>
            <p:nvPr/>
          </p:nvSpPr>
          <p:spPr bwMode="auto">
            <a:xfrm>
              <a:off x="6318251" y="3054351"/>
              <a:ext cx="42863" cy="73025"/>
            </a:xfrm>
            <a:custGeom>
              <a:avLst/>
              <a:gdLst>
                <a:gd name="T0" fmla="*/ 6 w 7"/>
                <a:gd name="T1" fmla="*/ 2 h 12"/>
                <a:gd name="T2" fmla="*/ 4 w 7"/>
                <a:gd name="T3" fmla="*/ 0 h 12"/>
                <a:gd name="T4" fmla="*/ 4 w 7"/>
                <a:gd name="T5" fmla="*/ 0 h 12"/>
                <a:gd name="T6" fmla="*/ 6 w 7"/>
                <a:gd name="T7" fmla="*/ 3 h 12"/>
                <a:gd name="T8" fmla="*/ 6 w 7"/>
                <a:gd name="T9" fmla="*/ 7 h 12"/>
                <a:gd name="T10" fmla="*/ 0 w 7"/>
                <a:gd name="T11" fmla="*/ 11 h 12"/>
                <a:gd name="T12" fmla="*/ 0 w 7"/>
                <a:gd name="T13" fmla="*/ 12 h 12"/>
                <a:gd name="T14" fmla="*/ 6 w 7"/>
                <a:gd name="T15" fmla="*/ 7 h 12"/>
                <a:gd name="T16" fmla="*/ 6 w 7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2">
                  <a:moveTo>
                    <a:pt x="6" y="2"/>
                  </a:move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5"/>
                    <a:pt x="6" y="6"/>
                    <a:pt x="6" y="7"/>
                  </a:cubicBezTo>
                  <a:cubicBezTo>
                    <a:pt x="5" y="10"/>
                    <a:pt x="3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2"/>
                    <a:pt x="6" y="10"/>
                    <a:pt x="6" y="7"/>
                  </a:cubicBezTo>
                  <a:cubicBezTo>
                    <a:pt x="7" y="5"/>
                    <a:pt x="7" y="4"/>
                    <a:pt x="6" y="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íSļíḍé">
              <a:extLst>
                <a:ext uri="{FF2B5EF4-FFF2-40B4-BE49-F238E27FC236}">
                  <a16:creationId xmlns:a16="http://schemas.microsoft.com/office/drawing/2014/main" id="{25C69DEE-9F8B-6C4D-EEA1-FFBCF1EFC009}"/>
                </a:ext>
              </a:extLst>
            </p:cNvPr>
            <p:cNvSpPr/>
            <p:nvPr/>
          </p:nvSpPr>
          <p:spPr bwMode="auto">
            <a:xfrm>
              <a:off x="6361113" y="3073401"/>
              <a:ext cx="66675" cy="79375"/>
            </a:xfrm>
            <a:custGeom>
              <a:avLst/>
              <a:gdLst>
                <a:gd name="T0" fmla="*/ 10 w 11"/>
                <a:gd name="T1" fmla="*/ 2 h 13"/>
                <a:gd name="T2" fmla="*/ 7 w 11"/>
                <a:gd name="T3" fmla="*/ 0 h 13"/>
                <a:gd name="T4" fmla="*/ 4 w 11"/>
                <a:gd name="T5" fmla="*/ 0 h 13"/>
                <a:gd name="T6" fmla="*/ 1 w 11"/>
                <a:gd name="T7" fmla="*/ 4 h 13"/>
                <a:gd name="T8" fmla="*/ 2 w 11"/>
                <a:gd name="T9" fmla="*/ 10 h 13"/>
                <a:gd name="T10" fmla="*/ 9 w 11"/>
                <a:gd name="T11" fmla="*/ 13 h 13"/>
                <a:gd name="T12" fmla="*/ 9 w 11"/>
                <a:gd name="T13" fmla="*/ 13 h 13"/>
                <a:gd name="T14" fmla="*/ 4 w 11"/>
                <a:gd name="T15" fmla="*/ 11 h 13"/>
                <a:gd name="T16" fmla="*/ 1 w 11"/>
                <a:gd name="T17" fmla="*/ 4 h 13"/>
                <a:gd name="T18" fmla="*/ 7 w 11"/>
                <a:gd name="T19" fmla="*/ 1 h 13"/>
                <a:gd name="T20" fmla="*/ 11 w 11"/>
                <a:gd name="T21" fmla="*/ 2 h 13"/>
                <a:gd name="T22" fmla="*/ 10 w 11"/>
                <a:gd name="T2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13">
                  <a:moveTo>
                    <a:pt x="10" y="2"/>
                  </a:moveTo>
                  <a:cubicBezTo>
                    <a:pt x="9" y="3"/>
                    <a:pt x="8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1"/>
                    <a:pt x="1" y="2"/>
                    <a:pt x="1" y="4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4" y="12"/>
                    <a:pt x="7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7" y="12"/>
                    <a:pt x="5" y="12"/>
                    <a:pt x="4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1"/>
                    <a:pt x="4" y="0"/>
                    <a:pt x="7" y="1"/>
                  </a:cubicBezTo>
                  <a:cubicBezTo>
                    <a:pt x="8" y="1"/>
                    <a:pt x="9" y="3"/>
                    <a:pt x="11" y="2"/>
                  </a:cubicBezTo>
                  <a:lnTo>
                    <a:pt x="10" y="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ṧ1íďé">
              <a:extLst>
                <a:ext uri="{FF2B5EF4-FFF2-40B4-BE49-F238E27FC236}">
                  <a16:creationId xmlns:a16="http://schemas.microsoft.com/office/drawing/2014/main" id="{70F445E2-55F8-96A3-6197-D7D45040C611}"/>
                </a:ext>
              </a:extLst>
            </p:cNvPr>
            <p:cNvSpPr/>
            <p:nvPr/>
          </p:nvSpPr>
          <p:spPr bwMode="auto">
            <a:xfrm>
              <a:off x="5094288" y="1357313"/>
              <a:ext cx="1631950" cy="1320800"/>
            </a:xfrm>
            <a:custGeom>
              <a:avLst/>
              <a:gdLst>
                <a:gd name="T0" fmla="*/ 268 w 268"/>
                <a:gd name="T1" fmla="*/ 28 h 217"/>
                <a:gd name="T2" fmla="*/ 256 w 268"/>
                <a:gd name="T3" fmla="*/ 37 h 217"/>
                <a:gd name="T4" fmla="*/ 147 w 268"/>
                <a:gd name="T5" fmla="*/ 114 h 217"/>
                <a:gd name="T6" fmla="*/ 70 w 268"/>
                <a:gd name="T7" fmla="*/ 168 h 217"/>
                <a:gd name="T8" fmla="*/ 0 w 268"/>
                <a:gd name="T9" fmla="*/ 217 h 217"/>
                <a:gd name="T10" fmla="*/ 0 w 268"/>
                <a:gd name="T11" fmla="*/ 161 h 217"/>
                <a:gd name="T12" fmla="*/ 12 w 268"/>
                <a:gd name="T13" fmla="*/ 154 h 217"/>
                <a:gd name="T14" fmla="*/ 43 w 268"/>
                <a:gd name="T15" fmla="*/ 134 h 217"/>
                <a:gd name="T16" fmla="*/ 250 w 268"/>
                <a:gd name="T17" fmla="*/ 8 h 217"/>
                <a:gd name="T18" fmla="*/ 263 w 268"/>
                <a:gd name="T19" fmla="*/ 0 h 217"/>
                <a:gd name="T20" fmla="*/ 268 w 268"/>
                <a:gd name="T21" fmla="*/ 2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217">
                  <a:moveTo>
                    <a:pt x="268" y="28"/>
                  </a:moveTo>
                  <a:cubicBezTo>
                    <a:pt x="268" y="29"/>
                    <a:pt x="257" y="36"/>
                    <a:pt x="256" y="37"/>
                  </a:cubicBezTo>
                  <a:cubicBezTo>
                    <a:pt x="220" y="65"/>
                    <a:pt x="183" y="88"/>
                    <a:pt x="147" y="114"/>
                  </a:cubicBezTo>
                  <a:cubicBezTo>
                    <a:pt x="121" y="132"/>
                    <a:pt x="95" y="150"/>
                    <a:pt x="70" y="168"/>
                  </a:cubicBezTo>
                  <a:cubicBezTo>
                    <a:pt x="46" y="184"/>
                    <a:pt x="23" y="201"/>
                    <a:pt x="0" y="21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59"/>
                    <a:pt x="11" y="154"/>
                    <a:pt x="12" y="154"/>
                  </a:cubicBezTo>
                  <a:cubicBezTo>
                    <a:pt x="22" y="147"/>
                    <a:pt x="33" y="141"/>
                    <a:pt x="43" y="134"/>
                  </a:cubicBezTo>
                  <a:cubicBezTo>
                    <a:pt x="110" y="94"/>
                    <a:pt x="179" y="51"/>
                    <a:pt x="250" y="8"/>
                  </a:cubicBezTo>
                  <a:cubicBezTo>
                    <a:pt x="254" y="5"/>
                    <a:pt x="259" y="3"/>
                    <a:pt x="263" y="0"/>
                  </a:cubicBezTo>
                  <a:lnTo>
                    <a:pt x="268" y="28"/>
                  </a:lnTo>
                  <a:close/>
                </a:path>
              </a:pathLst>
            </a:custGeom>
            <a:solidFill>
              <a:srgbClr val="CFD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íŝľiḑê">
              <a:extLst>
                <a:ext uri="{FF2B5EF4-FFF2-40B4-BE49-F238E27FC236}">
                  <a16:creationId xmlns:a16="http://schemas.microsoft.com/office/drawing/2014/main" id="{870E7608-F8D9-0769-D1C9-D023856F165E}"/>
                </a:ext>
              </a:extLst>
            </p:cNvPr>
            <p:cNvSpPr/>
            <p:nvPr/>
          </p:nvSpPr>
          <p:spPr bwMode="auto">
            <a:xfrm>
              <a:off x="5240338" y="1954213"/>
              <a:ext cx="682625" cy="554038"/>
            </a:xfrm>
            <a:custGeom>
              <a:avLst/>
              <a:gdLst>
                <a:gd name="T0" fmla="*/ 112 w 112"/>
                <a:gd name="T1" fmla="*/ 11 h 91"/>
                <a:gd name="T2" fmla="*/ 107 w 112"/>
                <a:gd name="T3" fmla="*/ 15 h 91"/>
                <a:gd name="T4" fmla="*/ 62 w 112"/>
                <a:gd name="T5" fmla="*/ 47 h 91"/>
                <a:gd name="T6" fmla="*/ 30 w 112"/>
                <a:gd name="T7" fmla="*/ 69 h 91"/>
                <a:gd name="T8" fmla="*/ 0 w 112"/>
                <a:gd name="T9" fmla="*/ 91 h 91"/>
                <a:gd name="T10" fmla="*/ 0 w 112"/>
                <a:gd name="T11" fmla="*/ 66 h 91"/>
                <a:gd name="T12" fmla="*/ 5 w 112"/>
                <a:gd name="T13" fmla="*/ 63 h 91"/>
                <a:gd name="T14" fmla="*/ 18 w 112"/>
                <a:gd name="T15" fmla="*/ 55 h 91"/>
                <a:gd name="T16" fmla="*/ 105 w 112"/>
                <a:gd name="T17" fmla="*/ 3 h 91"/>
                <a:gd name="T18" fmla="*/ 109 w 112"/>
                <a:gd name="T19" fmla="*/ 0 h 91"/>
                <a:gd name="T20" fmla="*/ 112 w 112"/>
                <a:gd name="T21" fmla="*/ 1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91">
                  <a:moveTo>
                    <a:pt x="112" y="11"/>
                  </a:moveTo>
                  <a:cubicBezTo>
                    <a:pt x="112" y="12"/>
                    <a:pt x="107" y="15"/>
                    <a:pt x="107" y="15"/>
                  </a:cubicBezTo>
                  <a:cubicBezTo>
                    <a:pt x="92" y="26"/>
                    <a:pt x="77" y="36"/>
                    <a:pt x="62" y="47"/>
                  </a:cubicBezTo>
                  <a:cubicBezTo>
                    <a:pt x="51" y="54"/>
                    <a:pt x="40" y="62"/>
                    <a:pt x="30" y="69"/>
                  </a:cubicBezTo>
                  <a:cubicBezTo>
                    <a:pt x="20" y="77"/>
                    <a:pt x="10" y="84"/>
                    <a:pt x="0" y="91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4" y="64"/>
                    <a:pt x="5" y="63"/>
                  </a:cubicBezTo>
                  <a:cubicBezTo>
                    <a:pt x="9" y="61"/>
                    <a:pt x="14" y="58"/>
                    <a:pt x="18" y="55"/>
                  </a:cubicBezTo>
                  <a:cubicBezTo>
                    <a:pt x="47" y="38"/>
                    <a:pt x="75" y="20"/>
                    <a:pt x="105" y="3"/>
                  </a:cubicBezTo>
                  <a:cubicBezTo>
                    <a:pt x="106" y="2"/>
                    <a:pt x="108" y="1"/>
                    <a:pt x="109" y="0"/>
                  </a:cubicBezTo>
                  <a:lnTo>
                    <a:pt x="112" y="11"/>
                  </a:lnTo>
                  <a:close/>
                </a:path>
              </a:pathLst>
            </a:custGeom>
            <a:solidFill>
              <a:srgbClr val="D3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îSḻiḍè">
              <a:extLst>
                <a:ext uri="{FF2B5EF4-FFF2-40B4-BE49-F238E27FC236}">
                  <a16:creationId xmlns:a16="http://schemas.microsoft.com/office/drawing/2014/main" id="{C2F8AA09-5996-8F63-9DB6-00A50AA95953}"/>
                </a:ext>
              </a:extLst>
            </p:cNvPr>
            <p:cNvSpPr/>
            <p:nvPr/>
          </p:nvSpPr>
          <p:spPr bwMode="auto">
            <a:xfrm>
              <a:off x="6129338" y="1716088"/>
              <a:ext cx="25400" cy="177800"/>
            </a:xfrm>
            <a:custGeom>
              <a:avLst/>
              <a:gdLst>
                <a:gd name="T0" fmla="*/ 2 w 4"/>
                <a:gd name="T1" fmla="*/ 1 h 29"/>
                <a:gd name="T2" fmla="*/ 1 w 4"/>
                <a:gd name="T3" fmla="*/ 1 h 29"/>
                <a:gd name="T4" fmla="*/ 2 w 4"/>
                <a:gd name="T5" fmla="*/ 28 h 29"/>
                <a:gd name="T6" fmla="*/ 4 w 4"/>
                <a:gd name="T7" fmla="*/ 28 h 29"/>
                <a:gd name="T8" fmla="*/ 2 w 4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9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0"/>
                    <a:pt x="2" y="19"/>
                    <a:pt x="2" y="28"/>
                  </a:cubicBezTo>
                  <a:cubicBezTo>
                    <a:pt x="2" y="29"/>
                    <a:pt x="4" y="29"/>
                    <a:pt x="4" y="28"/>
                  </a:cubicBezTo>
                  <a:cubicBezTo>
                    <a:pt x="4" y="19"/>
                    <a:pt x="1" y="10"/>
                    <a:pt x="2" y="1"/>
                  </a:cubicBezTo>
                  <a:close/>
                </a:path>
              </a:pathLst>
            </a:custGeom>
            <a:solidFill>
              <a:srgbClr val="2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$1iďé">
              <a:extLst>
                <a:ext uri="{FF2B5EF4-FFF2-40B4-BE49-F238E27FC236}">
                  <a16:creationId xmlns:a16="http://schemas.microsoft.com/office/drawing/2014/main" id="{A029AE0F-D536-ED82-EB26-1273374DF12E}"/>
                </a:ext>
              </a:extLst>
            </p:cNvPr>
            <p:cNvSpPr/>
            <p:nvPr/>
          </p:nvSpPr>
          <p:spPr bwMode="auto">
            <a:xfrm>
              <a:off x="6311901" y="1608138"/>
              <a:ext cx="19050" cy="193675"/>
            </a:xfrm>
            <a:custGeom>
              <a:avLst/>
              <a:gdLst>
                <a:gd name="T0" fmla="*/ 0 w 3"/>
                <a:gd name="T1" fmla="*/ 1 h 32"/>
                <a:gd name="T2" fmla="*/ 0 w 3"/>
                <a:gd name="T3" fmla="*/ 1 h 32"/>
                <a:gd name="T4" fmla="*/ 2 w 3"/>
                <a:gd name="T5" fmla="*/ 31 h 32"/>
                <a:gd name="T6" fmla="*/ 3 w 3"/>
                <a:gd name="T7" fmla="*/ 30 h 32"/>
                <a:gd name="T8" fmla="*/ 0 w 3"/>
                <a:gd name="T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2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1"/>
                    <a:pt x="1" y="21"/>
                    <a:pt x="2" y="31"/>
                  </a:cubicBezTo>
                  <a:cubicBezTo>
                    <a:pt x="2" y="32"/>
                    <a:pt x="3" y="32"/>
                    <a:pt x="3" y="30"/>
                  </a:cubicBezTo>
                  <a:cubicBezTo>
                    <a:pt x="2" y="21"/>
                    <a:pt x="1" y="11"/>
                    <a:pt x="0" y="1"/>
                  </a:cubicBezTo>
                  <a:close/>
                </a:path>
              </a:pathLst>
            </a:custGeom>
            <a:solidFill>
              <a:srgbClr val="2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iṣlíďè">
              <a:extLst>
                <a:ext uri="{FF2B5EF4-FFF2-40B4-BE49-F238E27FC236}">
                  <a16:creationId xmlns:a16="http://schemas.microsoft.com/office/drawing/2014/main" id="{DE7B7756-0094-D9AC-EDC9-0CAB2D93968A}"/>
                </a:ext>
              </a:extLst>
            </p:cNvPr>
            <p:cNvSpPr/>
            <p:nvPr/>
          </p:nvSpPr>
          <p:spPr bwMode="auto">
            <a:xfrm>
              <a:off x="6464301" y="1528763"/>
              <a:ext cx="23813" cy="133350"/>
            </a:xfrm>
            <a:custGeom>
              <a:avLst/>
              <a:gdLst>
                <a:gd name="T0" fmla="*/ 1 w 4"/>
                <a:gd name="T1" fmla="*/ 1 h 22"/>
                <a:gd name="T2" fmla="*/ 0 w 4"/>
                <a:gd name="T3" fmla="*/ 1 h 22"/>
                <a:gd name="T4" fmla="*/ 2 w 4"/>
                <a:gd name="T5" fmla="*/ 21 h 22"/>
                <a:gd name="T6" fmla="*/ 4 w 4"/>
                <a:gd name="T7" fmla="*/ 21 h 22"/>
                <a:gd name="T8" fmla="*/ 1 w 4"/>
                <a:gd name="T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2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8"/>
                    <a:pt x="1" y="14"/>
                    <a:pt x="2" y="21"/>
                  </a:cubicBezTo>
                  <a:cubicBezTo>
                    <a:pt x="2" y="22"/>
                    <a:pt x="4" y="22"/>
                    <a:pt x="4" y="21"/>
                  </a:cubicBezTo>
                  <a:cubicBezTo>
                    <a:pt x="3" y="14"/>
                    <a:pt x="2" y="8"/>
                    <a:pt x="1" y="1"/>
                  </a:cubicBezTo>
                  <a:close/>
                </a:path>
              </a:pathLst>
            </a:custGeom>
            <a:solidFill>
              <a:srgbClr val="2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íśļiḍê">
              <a:extLst>
                <a:ext uri="{FF2B5EF4-FFF2-40B4-BE49-F238E27FC236}">
                  <a16:creationId xmlns:a16="http://schemas.microsoft.com/office/drawing/2014/main" id="{B553B1BB-4D01-1CF9-B0B4-F413D24C23B8}"/>
                </a:ext>
              </a:extLst>
            </p:cNvPr>
            <p:cNvSpPr/>
            <p:nvPr/>
          </p:nvSpPr>
          <p:spPr bwMode="auto">
            <a:xfrm>
              <a:off x="5064126" y="1017588"/>
              <a:ext cx="3756025" cy="2505075"/>
            </a:xfrm>
            <a:custGeom>
              <a:avLst/>
              <a:gdLst>
                <a:gd name="T0" fmla="*/ 615 w 617"/>
                <a:gd name="T1" fmla="*/ 3 h 412"/>
                <a:gd name="T2" fmla="*/ 612 w 617"/>
                <a:gd name="T3" fmla="*/ 0 h 412"/>
                <a:gd name="T4" fmla="*/ 196 w 617"/>
                <a:gd name="T5" fmla="*/ 9 h 412"/>
                <a:gd name="T6" fmla="*/ 12 w 617"/>
                <a:gd name="T7" fmla="*/ 14 h 412"/>
                <a:gd name="T8" fmla="*/ 11 w 617"/>
                <a:gd name="T9" fmla="*/ 15 h 412"/>
                <a:gd name="T10" fmla="*/ 10 w 617"/>
                <a:gd name="T11" fmla="*/ 17 h 412"/>
                <a:gd name="T12" fmla="*/ 2 w 617"/>
                <a:gd name="T13" fmla="*/ 359 h 412"/>
                <a:gd name="T14" fmla="*/ 4 w 617"/>
                <a:gd name="T15" fmla="*/ 362 h 412"/>
                <a:gd name="T16" fmla="*/ 375 w 617"/>
                <a:gd name="T17" fmla="*/ 395 h 412"/>
                <a:gd name="T18" fmla="*/ 613 w 617"/>
                <a:gd name="T19" fmla="*/ 412 h 412"/>
                <a:gd name="T20" fmla="*/ 616 w 617"/>
                <a:gd name="T21" fmla="*/ 409 h 412"/>
                <a:gd name="T22" fmla="*/ 615 w 617"/>
                <a:gd name="T23" fmla="*/ 3 h 412"/>
                <a:gd name="T24" fmla="*/ 208 w 617"/>
                <a:gd name="T25" fmla="*/ 374 h 412"/>
                <a:gd name="T26" fmla="*/ 7 w 617"/>
                <a:gd name="T27" fmla="*/ 357 h 412"/>
                <a:gd name="T28" fmla="*/ 15 w 617"/>
                <a:gd name="T29" fmla="*/ 20 h 412"/>
                <a:gd name="T30" fmla="*/ 387 w 617"/>
                <a:gd name="T31" fmla="*/ 11 h 412"/>
                <a:gd name="T32" fmla="*/ 609 w 617"/>
                <a:gd name="T33" fmla="*/ 7 h 412"/>
                <a:gd name="T34" fmla="*/ 610 w 617"/>
                <a:gd name="T35" fmla="*/ 406 h 412"/>
                <a:gd name="T36" fmla="*/ 208 w 617"/>
                <a:gd name="T37" fmla="*/ 37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7" h="412">
                  <a:moveTo>
                    <a:pt x="615" y="3"/>
                  </a:moveTo>
                  <a:cubicBezTo>
                    <a:pt x="615" y="2"/>
                    <a:pt x="613" y="0"/>
                    <a:pt x="612" y="0"/>
                  </a:cubicBezTo>
                  <a:cubicBezTo>
                    <a:pt x="464" y="3"/>
                    <a:pt x="326" y="6"/>
                    <a:pt x="196" y="9"/>
                  </a:cubicBezTo>
                  <a:cubicBezTo>
                    <a:pt x="133" y="11"/>
                    <a:pt x="72" y="13"/>
                    <a:pt x="12" y="14"/>
                  </a:cubicBezTo>
                  <a:cubicBezTo>
                    <a:pt x="12" y="14"/>
                    <a:pt x="11" y="15"/>
                    <a:pt x="11" y="15"/>
                  </a:cubicBezTo>
                  <a:cubicBezTo>
                    <a:pt x="10" y="16"/>
                    <a:pt x="10" y="16"/>
                    <a:pt x="10" y="17"/>
                  </a:cubicBezTo>
                  <a:cubicBezTo>
                    <a:pt x="9" y="132"/>
                    <a:pt x="0" y="245"/>
                    <a:pt x="2" y="359"/>
                  </a:cubicBezTo>
                  <a:cubicBezTo>
                    <a:pt x="2" y="360"/>
                    <a:pt x="3" y="362"/>
                    <a:pt x="4" y="362"/>
                  </a:cubicBezTo>
                  <a:cubicBezTo>
                    <a:pt x="121" y="369"/>
                    <a:pt x="244" y="383"/>
                    <a:pt x="375" y="395"/>
                  </a:cubicBezTo>
                  <a:cubicBezTo>
                    <a:pt x="451" y="402"/>
                    <a:pt x="531" y="408"/>
                    <a:pt x="613" y="412"/>
                  </a:cubicBezTo>
                  <a:cubicBezTo>
                    <a:pt x="615" y="412"/>
                    <a:pt x="616" y="411"/>
                    <a:pt x="616" y="409"/>
                  </a:cubicBezTo>
                  <a:cubicBezTo>
                    <a:pt x="617" y="274"/>
                    <a:pt x="613" y="139"/>
                    <a:pt x="615" y="3"/>
                  </a:cubicBezTo>
                  <a:close/>
                  <a:moveTo>
                    <a:pt x="208" y="374"/>
                  </a:moveTo>
                  <a:cubicBezTo>
                    <a:pt x="139" y="367"/>
                    <a:pt x="72" y="361"/>
                    <a:pt x="7" y="357"/>
                  </a:cubicBezTo>
                  <a:cubicBezTo>
                    <a:pt x="5" y="245"/>
                    <a:pt x="13" y="132"/>
                    <a:pt x="15" y="20"/>
                  </a:cubicBezTo>
                  <a:cubicBezTo>
                    <a:pt x="131" y="16"/>
                    <a:pt x="255" y="13"/>
                    <a:pt x="387" y="11"/>
                  </a:cubicBezTo>
                  <a:cubicBezTo>
                    <a:pt x="458" y="9"/>
                    <a:pt x="532" y="8"/>
                    <a:pt x="609" y="7"/>
                  </a:cubicBezTo>
                  <a:cubicBezTo>
                    <a:pt x="608" y="140"/>
                    <a:pt x="611" y="273"/>
                    <a:pt x="610" y="406"/>
                  </a:cubicBezTo>
                  <a:cubicBezTo>
                    <a:pt x="468" y="399"/>
                    <a:pt x="334" y="385"/>
                    <a:pt x="208" y="374"/>
                  </a:cubicBezTo>
                  <a:close/>
                </a:path>
              </a:pathLst>
            </a:custGeom>
            <a:solidFill>
              <a:srgbClr val="59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4604151"/>
      </p:ext>
    </p:extLst>
  </p:cSld>
  <p:clrMapOvr>
    <a:masterClrMapping/>
  </p:clrMapOvr>
</p:sld>
</file>

<file path=ppt/theme/theme1.xml><?xml version="1.0" encoding="utf-8"?>
<a:theme xmlns:a="http://schemas.openxmlformats.org/drawingml/2006/main" name="千图网拥有20W+精美PPT模板 更多PPT模板下载至：www.58pic.com/office/ppt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167A2"/>
      </a:accent1>
      <a:accent2>
        <a:srgbClr val="0F4D96"/>
      </a:accent2>
      <a:accent3>
        <a:srgbClr val="3491CA"/>
      </a:accent3>
      <a:accent4>
        <a:srgbClr val="1B9AF9"/>
      </a:accent4>
      <a:accent5>
        <a:srgbClr val="01A4E1"/>
      </a:accent5>
      <a:accent6>
        <a:srgbClr val="006EBE"/>
      </a:accent6>
      <a:hlink>
        <a:srgbClr val="4472C4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 123">
  <a:themeElements>
    <a:clrScheme name="答辩宝典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167A2"/>
      </a:accent1>
      <a:accent2>
        <a:srgbClr val="0F4D96"/>
      </a:accent2>
      <a:accent3>
        <a:srgbClr val="3491CA"/>
      </a:accent3>
      <a:accent4>
        <a:srgbClr val="1B9AF9"/>
      </a:accent4>
      <a:accent5>
        <a:srgbClr val="01A4E1"/>
      </a:accent5>
      <a:accent6>
        <a:srgbClr val="006EBE"/>
      </a:accent6>
      <a:hlink>
        <a:srgbClr val="4472C4"/>
      </a:hlink>
      <a:folHlink>
        <a:srgbClr val="BFBFBF"/>
      </a:folHlink>
    </a:clrScheme>
    <a:fontScheme name="wmzyb45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38100">
          <a:noFill/>
        </a:ln>
      </a:spPr>
      <a:bodyPr rtlCol="0" anchor="ctr"/>
      <a:lstStyle>
        <a:defPPr algn="ctr">
          <a:defRPr dirty="0" smtClean="0">
            <a:solidFill>
              <a:schemeClr val="dk1"/>
            </a:solidFill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type="none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46800" rIns="90000" bIns="46800" rtlCol="0" anchor="ctr" anchorCtr="0">
        <a:normAutofit/>
      </a:bodyPr>
      <a:lstStyle>
        <a:defPPr algn="ctr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答辩宝典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答辩宝典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答辩宝典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167A2"/>
    </a:accent1>
    <a:accent2>
      <a:srgbClr val="0F4D96"/>
    </a:accent2>
    <a:accent3>
      <a:srgbClr val="3491CA"/>
    </a:accent3>
    <a:accent4>
      <a:srgbClr val="1B9AF9"/>
    </a:accent4>
    <a:accent5>
      <a:srgbClr val="01A4E1"/>
    </a:accent5>
    <a:accent6>
      <a:srgbClr val="006EBE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1135</Words>
  <Application>Microsoft Office PowerPoint</Application>
  <PresentationFormat>宽屏</PresentationFormat>
  <Paragraphs>103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Calibri</vt:lpstr>
      <vt:lpstr>微软雅黑</vt:lpstr>
      <vt:lpstr>Times New Roman</vt:lpstr>
      <vt:lpstr>华文中宋</vt:lpstr>
      <vt:lpstr>等线</vt:lpstr>
      <vt:lpstr>站酷快乐体2016修订版</vt:lpstr>
      <vt:lpstr>Arial</vt:lpstr>
      <vt:lpstr>千图网拥有20W+精美PPT模板 更多PPT模板下载至：www.58pic.com/office/ppt</vt:lpstr>
      <vt:lpstr>Office 主题​​</vt:lpstr>
      <vt:lpstr> 123</vt:lpstr>
      <vt:lpstr>PowerPoint 演示文稿</vt:lpstr>
      <vt:lpstr>PowerPoint 演示文稿</vt:lpstr>
      <vt:lpstr>PowerPoint 演示文稿</vt:lpstr>
      <vt:lpstr>调研背景与调研意义</vt:lpstr>
      <vt:lpstr>PowerPoint 演示文稿</vt:lpstr>
      <vt:lpstr>可穿戴设备的多样性</vt:lpstr>
      <vt:lpstr>架构方面的考量</vt:lpstr>
      <vt:lpstr>数据处理的进展</vt:lpstr>
      <vt:lpstr>通信技术的发展</vt:lpstr>
      <vt:lpstr>市场规模与用户趋势</vt:lpstr>
      <vt:lpstr>PowerPoint 演示文稿</vt:lpstr>
      <vt:lpstr>交互式可穿戴技术发展建议</vt:lpstr>
      <vt:lpstr>PowerPoint 演示文稿</vt:lpstr>
      <vt:lpstr>总结与展望</vt:lpstr>
      <vt:lpstr>参考资料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 Minmus</dc:creator>
  <cp:lastModifiedBy>Minmus Lin</cp:lastModifiedBy>
  <cp:revision>12</cp:revision>
  <dcterms:created xsi:type="dcterms:W3CDTF">2022-12-05T10:21:59Z</dcterms:created>
  <dcterms:modified xsi:type="dcterms:W3CDTF">2024-03-25T15:38:46Z</dcterms:modified>
</cp:coreProperties>
</file>